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5" r:id="rId1"/>
    <p:sldMasterId id="2147483726" r:id="rId2"/>
    <p:sldMasterId id="2147483738" r:id="rId3"/>
  </p:sldMasterIdLst>
  <p:sldIdLst>
    <p:sldId id="275" r:id="rId4"/>
    <p:sldId id="277" r:id="rId5"/>
    <p:sldId id="274" r:id="rId6"/>
    <p:sldId id="276" r:id="rId7"/>
    <p:sldId id="266" r:id="rId8"/>
    <p:sldId id="280" r:id="rId9"/>
    <p:sldId id="281" r:id="rId10"/>
    <p:sldId id="256" r:id="rId11"/>
    <p:sldId id="285" r:id="rId12"/>
    <p:sldId id="294" r:id="rId13"/>
    <p:sldId id="295" r:id="rId14"/>
    <p:sldId id="286" r:id="rId15"/>
    <p:sldId id="292" r:id="rId16"/>
    <p:sldId id="291" r:id="rId17"/>
    <p:sldId id="287" r:id="rId18"/>
    <p:sldId id="289" r:id="rId19"/>
    <p:sldId id="290" r:id="rId20"/>
    <p:sldId id="293" r:id="rId21"/>
    <p:sldId id="268" r:id="rId22"/>
  </p:sldIdLst>
  <p:sldSz cx="12192000" cy="6858000"/>
  <p:notesSz cx="6858000" cy="9144000"/>
  <p:embeddedFontLst>
    <p:embeddedFont>
      <p:font typeface="Aharoni" panose="02010803020104030203" pitchFamily="2" charset="-79"/>
      <p:bold r:id="rId23"/>
    </p:embeddedFont>
    <p:embeddedFont>
      <p:font typeface="Algerian" panose="04020705040A02060702" pitchFamily="82" charset="0"/>
      <p:regular r:id="rId24"/>
    </p:embeddedFont>
    <p:embeddedFont>
      <p:font typeface="Arial Nova Cond" panose="020B0506020202020204" pitchFamily="34" charset="0"/>
      <p:regular r:id="rId25"/>
      <p:bold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Century Gothic" panose="020B0502020202020204" pitchFamily="34" charset="0"/>
      <p:regular r:id="rId33"/>
      <p:bold r:id="rId34"/>
      <p:italic r:id="rId35"/>
      <p:boldItalic r:id="rId36"/>
    </p:embeddedFont>
    <p:embeddedFont>
      <p:font typeface="Congenial Black" panose="02000503040000020004" pitchFamily="2" charset="0"/>
      <p:bold r:id="rId37"/>
    </p:embeddedFont>
    <p:embeddedFont>
      <p:font typeface="Impact" panose="020B0806030902050204" pitchFamily="34" charset="0"/>
      <p:regular r:id="rId38"/>
    </p:embeddedFont>
    <p:embeddedFont>
      <p:font typeface="Qatar2022 | designsara.ir" panose="00000800000000000000" pitchFamily="2" charset="-78"/>
      <p:bold r:id="rId39"/>
    </p:embeddedFont>
    <p:embeddedFont>
      <p:font typeface="Univers" panose="020B0503020202020204" pitchFamily="34" charset="0"/>
      <p:regular r:id="rId40"/>
      <p:bold r:id="rId41"/>
    </p:embeddedFont>
    <p:embeddedFont>
      <p:font typeface="Univers Condensed" panose="020B0506020202050204" pitchFamily="34" charset="0"/>
      <p:regular r:id="rId42"/>
      <p:bold r:id="rId43"/>
    </p:embeddedFont>
    <p:embeddedFont>
      <p:font typeface="Wingdings 2" panose="05020102010507070707" pitchFamily="18" charset="2"/>
      <p:regular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1CEE0141-96E1-E844-995F-230ED69D5975}">
          <p14:sldIdLst>
            <p14:sldId id="275"/>
            <p14:sldId id="277"/>
            <p14:sldId id="274"/>
            <p14:sldId id="276"/>
          </p14:sldIdLst>
        </p14:section>
        <p14:section name="Problem" id="{05DA963E-B8AB-5842-8F09-6BA5EC0344C1}">
          <p14:sldIdLst>
            <p14:sldId id="266"/>
            <p14:sldId id="280"/>
            <p14:sldId id="281"/>
            <p14:sldId id="256"/>
          </p14:sldIdLst>
        </p14:section>
        <p14:section name="Solution" id="{3EF467A4-DD33-475E-8B93-76EAACAC57D8}">
          <p14:sldIdLst>
            <p14:sldId id="285"/>
            <p14:sldId id="294"/>
            <p14:sldId id="295"/>
            <p14:sldId id="286"/>
          </p14:sldIdLst>
        </p14:section>
        <p14:section name="Results" id="{FFC74280-D521-49E9-8204-0BF81E865147}">
          <p14:sldIdLst>
            <p14:sldId id="292"/>
            <p14:sldId id="291"/>
          </p14:sldIdLst>
        </p14:section>
        <p14:section name="Buisness Model" id="{4E02EFBF-2C7F-4083-BEDE-D89F9533B2FA}">
          <p14:sldIdLst>
            <p14:sldId id="287"/>
            <p14:sldId id="289"/>
            <p14:sldId id="290"/>
            <p14:sldId id="293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CC"/>
    <a:srgbClr val="FF0066"/>
    <a:srgbClr val="3333CC"/>
    <a:srgbClr val="9DE7E5"/>
    <a:srgbClr val="2DB8B5"/>
    <a:srgbClr val="33CCCC"/>
    <a:srgbClr val="99FFCC"/>
    <a:srgbClr val="FF2F97"/>
    <a:srgbClr val="00B895"/>
    <a:srgbClr val="EBB3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96" autoAdjust="0"/>
    <p:restoredTop sz="94660"/>
  </p:normalViewPr>
  <p:slideViewPr>
    <p:cSldViewPr snapToGrid="0">
      <p:cViewPr>
        <p:scale>
          <a:sx n="100" d="100"/>
          <a:sy n="100" d="100"/>
        </p:scale>
        <p:origin x="978" y="3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18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7.fntdata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microsoft.com/office/2016/11/relationships/changesInfo" Target="changesInfos/changesInfo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bvafa Fallahpour" userId="dd1bdd1e-ddf1-40d8-92c7-9205bd81cc33" providerId="ADAL" clId="{509115AF-5EA4-4C0C-B23E-4D6D3FE71B35}"/>
    <pc:docChg chg="undo custSel addSld modSld addSection delSection modSection">
      <pc:chgData name="Adibvafa Fallahpour" userId="dd1bdd1e-ddf1-40d8-92c7-9205bd81cc33" providerId="ADAL" clId="{509115AF-5EA4-4C0C-B23E-4D6D3FE71B35}" dt="2023-05-01T20:16:18.524" v="317"/>
      <pc:docMkLst>
        <pc:docMk/>
      </pc:docMkLst>
      <pc:sldChg chg="addSp delSp delDesignElem">
        <pc:chgData name="Adibvafa Fallahpour" userId="dd1bdd1e-ddf1-40d8-92c7-9205bd81cc33" providerId="ADAL" clId="{509115AF-5EA4-4C0C-B23E-4D6D3FE71B35}" dt="2023-05-01T19:49:03.415" v="9"/>
        <pc:sldMkLst>
          <pc:docMk/>
          <pc:sldMk cId="2453203217" sldId="276"/>
        </pc:sldMkLst>
        <pc:spChg chg="add del">
          <ac:chgData name="Adibvafa Fallahpour" userId="dd1bdd1e-ddf1-40d8-92c7-9205bd81cc33" providerId="ADAL" clId="{509115AF-5EA4-4C0C-B23E-4D6D3FE71B35}" dt="2023-05-01T19:49:03.415" v="9"/>
          <ac:spMkLst>
            <pc:docMk/>
            <pc:sldMk cId="2453203217" sldId="276"/>
            <ac:spMk id="5131" creationId="{B0836548-8375-43E9-93FB-1CB9C52E62A3}"/>
          </ac:spMkLst>
        </pc:spChg>
      </pc:sldChg>
      <pc:sldChg chg="addSp delSp delDesignElem">
        <pc:chgData name="Adibvafa Fallahpour" userId="dd1bdd1e-ddf1-40d8-92c7-9205bd81cc33" providerId="ADAL" clId="{509115AF-5EA4-4C0C-B23E-4D6D3FE71B35}" dt="2023-05-01T19:49:03.415" v="9"/>
        <pc:sldMkLst>
          <pc:docMk/>
          <pc:sldMk cId="2449985615" sldId="277"/>
        </pc:sldMkLst>
        <pc:spChg chg="add del">
          <ac:chgData name="Adibvafa Fallahpour" userId="dd1bdd1e-ddf1-40d8-92c7-9205bd81cc33" providerId="ADAL" clId="{509115AF-5EA4-4C0C-B23E-4D6D3FE71B35}" dt="2023-05-01T19:49:03.415" v="9"/>
          <ac:spMkLst>
            <pc:docMk/>
            <pc:sldMk cId="2449985615" sldId="277"/>
            <ac:spMk id="4112" creationId="{3A930249-8242-4E2B-AF17-C01826488321}"/>
          </ac:spMkLst>
        </pc:spChg>
        <pc:spChg chg="add del">
          <ac:chgData name="Adibvafa Fallahpour" userId="dd1bdd1e-ddf1-40d8-92c7-9205bd81cc33" providerId="ADAL" clId="{509115AF-5EA4-4C0C-B23E-4D6D3FE71B35}" dt="2023-05-01T19:49:03.415" v="9"/>
          <ac:spMkLst>
            <pc:docMk/>
            <pc:sldMk cId="2449985615" sldId="277"/>
            <ac:spMk id="4114" creationId="{A5BDD999-C5E1-4B3E-A710-768673819165}"/>
          </ac:spMkLst>
        </pc:spChg>
      </pc:sldChg>
      <pc:sldChg chg="addSp delSp delDesignElem">
        <pc:chgData name="Adibvafa Fallahpour" userId="dd1bdd1e-ddf1-40d8-92c7-9205bd81cc33" providerId="ADAL" clId="{509115AF-5EA4-4C0C-B23E-4D6D3FE71B35}" dt="2023-05-01T19:49:03.415" v="9"/>
        <pc:sldMkLst>
          <pc:docMk/>
          <pc:sldMk cId="1799209178" sldId="285"/>
        </pc:sldMkLst>
        <pc:spChg chg="add del">
          <ac:chgData name="Adibvafa Fallahpour" userId="dd1bdd1e-ddf1-40d8-92c7-9205bd81cc33" providerId="ADAL" clId="{509115AF-5EA4-4C0C-B23E-4D6D3FE71B35}" dt="2023-05-01T19:49:03.415" v="9"/>
          <ac:spMkLst>
            <pc:docMk/>
            <pc:sldMk cId="1799209178" sldId="285"/>
            <ac:spMk id="24" creationId="{C7F55EAC-550A-4BDD-9099-3F20B8FA0EBC}"/>
          </ac:spMkLst>
        </pc:spChg>
        <pc:spChg chg="add del">
          <ac:chgData name="Adibvafa Fallahpour" userId="dd1bdd1e-ddf1-40d8-92c7-9205bd81cc33" providerId="ADAL" clId="{509115AF-5EA4-4C0C-B23E-4D6D3FE71B35}" dt="2023-05-01T19:49:03.415" v="9"/>
          <ac:spMkLst>
            <pc:docMk/>
            <pc:sldMk cId="1799209178" sldId="285"/>
            <ac:spMk id="26" creationId="{DC4F5A5F-493F-49AE-89B6-D5AF5EBC8B0E}"/>
          </ac:spMkLst>
        </pc:spChg>
      </pc:sldChg>
      <pc:sldChg chg="addSp delSp delDesignElem">
        <pc:chgData name="Adibvafa Fallahpour" userId="dd1bdd1e-ddf1-40d8-92c7-9205bd81cc33" providerId="ADAL" clId="{509115AF-5EA4-4C0C-B23E-4D6D3FE71B35}" dt="2023-05-01T19:49:03.415" v="9"/>
        <pc:sldMkLst>
          <pc:docMk/>
          <pc:sldMk cId="780805185" sldId="286"/>
        </pc:sldMkLst>
        <pc:spChg chg="add del">
          <ac:chgData name="Adibvafa Fallahpour" userId="dd1bdd1e-ddf1-40d8-92c7-9205bd81cc33" providerId="ADAL" clId="{509115AF-5EA4-4C0C-B23E-4D6D3FE71B35}" dt="2023-05-01T19:49:03.415" v="9"/>
          <ac:spMkLst>
            <pc:docMk/>
            <pc:sldMk cId="780805185" sldId="286"/>
            <ac:spMk id="4" creationId="{A8DB9CD9-59B1-4D73-BC4C-98796A48EF9B}"/>
          </ac:spMkLst>
        </pc:spChg>
        <pc:spChg chg="add del">
          <ac:chgData name="Adibvafa Fallahpour" userId="dd1bdd1e-ddf1-40d8-92c7-9205bd81cc33" providerId="ADAL" clId="{509115AF-5EA4-4C0C-B23E-4D6D3FE71B35}" dt="2023-05-01T19:49:03.415" v="9"/>
          <ac:spMkLst>
            <pc:docMk/>
            <pc:sldMk cId="780805185" sldId="286"/>
            <ac:spMk id="9" creationId="{8874A6A9-41FF-4E33-AFA8-F9F81436A59E}"/>
          </ac:spMkLst>
        </pc:spChg>
        <pc:grpChg chg="add del">
          <ac:chgData name="Adibvafa Fallahpour" userId="dd1bdd1e-ddf1-40d8-92c7-9205bd81cc33" providerId="ADAL" clId="{509115AF-5EA4-4C0C-B23E-4D6D3FE71B35}" dt="2023-05-01T19:49:03.415" v="9"/>
          <ac:grpSpMkLst>
            <pc:docMk/>
            <pc:sldMk cId="780805185" sldId="286"/>
            <ac:grpSpMk id="10" creationId="{721D730E-1F97-4071-B143-B05E6D2599BC}"/>
          </ac:grpSpMkLst>
        </pc:grpChg>
      </pc:sldChg>
      <pc:sldChg chg="modSp mod">
        <pc:chgData name="Adibvafa Fallahpour" userId="dd1bdd1e-ddf1-40d8-92c7-9205bd81cc33" providerId="ADAL" clId="{509115AF-5EA4-4C0C-B23E-4D6D3FE71B35}" dt="2023-05-01T20:08:34.486" v="303" actId="1076"/>
        <pc:sldMkLst>
          <pc:docMk/>
          <pc:sldMk cId="3102703700" sldId="287"/>
        </pc:sldMkLst>
        <pc:picChg chg="mod">
          <ac:chgData name="Adibvafa Fallahpour" userId="dd1bdd1e-ddf1-40d8-92c7-9205bd81cc33" providerId="ADAL" clId="{509115AF-5EA4-4C0C-B23E-4D6D3FE71B35}" dt="2023-05-01T20:08:34.486" v="303" actId="1076"/>
          <ac:picMkLst>
            <pc:docMk/>
            <pc:sldMk cId="3102703700" sldId="287"/>
            <ac:picMk id="9" creationId="{D4BA0A65-691C-BE4C-4390-81A3BD8BD9E4}"/>
          </ac:picMkLst>
        </pc:picChg>
      </pc:sldChg>
      <pc:sldChg chg="modSp mod">
        <pc:chgData name="Adibvafa Fallahpour" userId="dd1bdd1e-ddf1-40d8-92c7-9205bd81cc33" providerId="ADAL" clId="{509115AF-5EA4-4C0C-B23E-4D6D3FE71B35}" dt="2023-05-01T20:08:38.679" v="304" actId="1076"/>
        <pc:sldMkLst>
          <pc:docMk/>
          <pc:sldMk cId="3546984008" sldId="289"/>
        </pc:sldMkLst>
        <pc:picChg chg="mod">
          <ac:chgData name="Adibvafa Fallahpour" userId="dd1bdd1e-ddf1-40d8-92c7-9205bd81cc33" providerId="ADAL" clId="{509115AF-5EA4-4C0C-B23E-4D6D3FE71B35}" dt="2023-05-01T20:08:38.679" v="304" actId="1076"/>
          <ac:picMkLst>
            <pc:docMk/>
            <pc:sldMk cId="3546984008" sldId="289"/>
            <ac:picMk id="10" creationId="{79E93F29-03D6-79AA-1483-70083370622E}"/>
          </ac:picMkLst>
        </pc:picChg>
      </pc:sldChg>
      <pc:sldChg chg="modSp mod">
        <pc:chgData name="Adibvafa Fallahpour" userId="dd1bdd1e-ddf1-40d8-92c7-9205bd81cc33" providerId="ADAL" clId="{509115AF-5EA4-4C0C-B23E-4D6D3FE71B35}" dt="2023-05-01T20:08:41.370" v="305" actId="1076"/>
        <pc:sldMkLst>
          <pc:docMk/>
          <pc:sldMk cId="1533962207" sldId="290"/>
        </pc:sldMkLst>
        <pc:picChg chg="mod">
          <ac:chgData name="Adibvafa Fallahpour" userId="dd1bdd1e-ddf1-40d8-92c7-9205bd81cc33" providerId="ADAL" clId="{509115AF-5EA4-4C0C-B23E-4D6D3FE71B35}" dt="2023-05-01T20:08:41.370" v="305" actId="1076"/>
          <ac:picMkLst>
            <pc:docMk/>
            <pc:sldMk cId="1533962207" sldId="290"/>
            <ac:picMk id="5" creationId="{4414678F-D6DF-6536-BE7F-11B0B1C9B1EA}"/>
          </ac:picMkLst>
        </pc:picChg>
      </pc:sldChg>
      <pc:sldChg chg="modSp mod">
        <pc:chgData name="Adibvafa Fallahpour" userId="dd1bdd1e-ddf1-40d8-92c7-9205bd81cc33" providerId="ADAL" clId="{509115AF-5EA4-4C0C-B23E-4D6D3FE71B35}" dt="2023-05-01T20:08:31.467" v="302" actId="1076"/>
        <pc:sldMkLst>
          <pc:docMk/>
          <pc:sldMk cId="3289059921" sldId="291"/>
        </pc:sldMkLst>
        <pc:picChg chg="mod">
          <ac:chgData name="Adibvafa Fallahpour" userId="dd1bdd1e-ddf1-40d8-92c7-9205bd81cc33" providerId="ADAL" clId="{509115AF-5EA4-4C0C-B23E-4D6D3FE71B35}" dt="2023-05-01T20:08:31.467" v="302" actId="1076"/>
          <ac:picMkLst>
            <pc:docMk/>
            <pc:sldMk cId="3289059921" sldId="291"/>
            <ac:picMk id="9" creationId="{49BBA340-74F3-E31E-E186-6AD7BF536913}"/>
          </ac:picMkLst>
        </pc:picChg>
      </pc:sldChg>
      <pc:sldChg chg="modSp mod">
        <pc:chgData name="Adibvafa Fallahpour" userId="dd1bdd1e-ddf1-40d8-92c7-9205bd81cc33" providerId="ADAL" clId="{509115AF-5EA4-4C0C-B23E-4D6D3FE71B35}" dt="2023-05-01T20:08:28.927" v="301" actId="1076"/>
        <pc:sldMkLst>
          <pc:docMk/>
          <pc:sldMk cId="2604788470" sldId="292"/>
        </pc:sldMkLst>
        <pc:picChg chg="mod">
          <ac:chgData name="Adibvafa Fallahpour" userId="dd1bdd1e-ddf1-40d8-92c7-9205bd81cc33" providerId="ADAL" clId="{509115AF-5EA4-4C0C-B23E-4D6D3FE71B35}" dt="2023-05-01T20:08:28.927" v="301" actId="1076"/>
          <ac:picMkLst>
            <pc:docMk/>
            <pc:sldMk cId="2604788470" sldId="292"/>
            <ac:picMk id="17" creationId="{54135C2E-9EEF-E4DF-AB0A-569E9ADBD522}"/>
          </ac:picMkLst>
        </pc:picChg>
      </pc:sldChg>
      <pc:sldChg chg="modSp mod">
        <pc:chgData name="Adibvafa Fallahpour" userId="dd1bdd1e-ddf1-40d8-92c7-9205bd81cc33" providerId="ADAL" clId="{509115AF-5EA4-4C0C-B23E-4D6D3FE71B35}" dt="2023-05-01T20:08:43.514" v="306" actId="1076"/>
        <pc:sldMkLst>
          <pc:docMk/>
          <pc:sldMk cId="1796863195" sldId="293"/>
        </pc:sldMkLst>
        <pc:picChg chg="mod">
          <ac:chgData name="Adibvafa Fallahpour" userId="dd1bdd1e-ddf1-40d8-92c7-9205bd81cc33" providerId="ADAL" clId="{509115AF-5EA4-4C0C-B23E-4D6D3FE71B35}" dt="2023-05-01T20:08:43.514" v="306" actId="1076"/>
          <ac:picMkLst>
            <pc:docMk/>
            <pc:sldMk cId="1796863195" sldId="293"/>
            <ac:picMk id="2" creationId="{B696EE8D-DC81-97E6-498B-E1C371D1DB9C}"/>
          </ac:picMkLst>
        </pc:picChg>
      </pc:sldChg>
      <pc:sldChg chg="addSp delSp modSp mod delDesignElem">
        <pc:chgData name="Adibvafa Fallahpour" userId="dd1bdd1e-ddf1-40d8-92c7-9205bd81cc33" providerId="ADAL" clId="{509115AF-5EA4-4C0C-B23E-4D6D3FE71B35}" dt="2023-05-01T20:08:18.264" v="299" actId="1076"/>
        <pc:sldMkLst>
          <pc:docMk/>
          <pc:sldMk cId="3000514308" sldId="294"/>
        </pc:sldMkLst>
        <pc:spChg chg="add del">
          <ac:chgData name="Adibvafa Fallahpour" userId="dd1bdd1e-ddf1-40d8-92c7-9205bd81cc33" providerId="ADAL" clId="{509115AF-5EA4-4C0C-B23E-4D6D3FE71B35}" dt="2023-05-01T19:49:03.415" v="9"/>
          <ac:spMkLst>
            <pc:docMk/>
            <pc:sldMk cId="3000514308" sldId="294"/>
            <ac:spMk id="24" creationId="{C7F55EAC-550A-4BDD-9099-3F20B8FA0EBC}"/>
          </ac:spMkLst>
        </pc:spChg>
        <pc:spChg chg="add del">
          <ac:chgData name="Adibvafa Fallahpour" userId="dd1bdd1e-ddf1-40d8-92c7-9205bd81cc33" providerId="ADAL" clId="{509115AF-5EA4-4C0C-B23E-4D6D3FE71B35}" dt="2023-05-01T19:49:03.415" v="9"/>
          <ac:spMkLst>
            <pc:docMk/>
            <pc:sldMk cId="3000514308" sldId="294"/>
            <ac:spMk id="26" creationId="{DC4F5A5F-493F-49AE-89B6-D5AF5EBC8B0E}"/>
          </ac:spMkLst>
        </pc:spChg>
        <pc:picChg chg="mod">
          <ac:chgData name="Adibvafa Fallahpour" userId="dd1bdd1e-ddf1-40d8-92c7-9205bd81cc33" providerId="ADAL" clId="{509115AF-5EA4-4C0C-B23E-4D6D3FE71B35}" dt="2023-05-01T20:08:18.264" v="299" actId="1076"/>
          <ac:picMkLst>
            <pc:docMk/>
            <pc:sldMk cId="3000514308" sldId="294"/>
            <ac:picMk id="5" creationId="{C1A5E63E-FF3B-1DDF-C995-04CCBE96134E}"/>
          </ac:picMkLst>
        </pc:picChg>
      </pc:sldChg>
      <pc:sldChg chg="addSp delSp modSp new mod modTransition delDesignElem">
        <pc:chgData name="Adibvafa Fallahpour" userId="dd1bdd1e-ddf1-40d8-92c7-9205bd81cc33" providerId="ADAL" clId="{509115AF-5EA4-4C0C-B23E-4D6D3FE71B35}" dt="2023-05-01T20:16:18.524" v="317"/>
        <pc:sldMkLst>
          <pc:docMk/>
          <pc:sldMk cId="398992882" sldId="295"/>
        </pc:sldMkLst>
        <pc:spChg chg="mod">
          <ac:chgData name="Adibvafa Fallahpour" userId="dd1bdd1e-ddf1-40d8-92c7-9205bd81cc33" providerId="ADAL" clId="{509115AF-5EA4-4C0C-B23E-4D6D3FE71B35}" dt="2023-05-01T20:08:07.524" v="296" actId="20577"/>
          <ac:spMkLst>
            <pc:docMk/>
            <pc:sldMk cId="398992882" sldId="295"/>
            <ac:spMk id="2" creationId="{685B6D64-471B-1E00-CAAC-8CFFBEDBB995}"/>
          </ac:spMkLst>
        </pc:spChg>
        <pc:spChg chg="mod">
          <ac:chgData name="Adibvafa Fallahpour" userId="dd1bdd1e-ddf1-40d8-92c7-9205bd81cc33" providerId="ADAL" clId="{509115AF-5EA4-4C0C-B23E-4D6D3FE71B35}" dt="2023-05-01T19:49:03.415" v="9"/>
          <ac:spMkLst>
            <pc:docMk/>
            <pc:sldMk cId="398992882" sldId="295"/>
            <ac:spMk id="3" creationId="{F27A85D0-4C81-8B1B-EDC1-3B3C630A1D5F}"/>
          </ac:spMkLst>
        </pc:spChg>
        <pc:spChg chg="add del mod">
          <ac:chgData name="Adibvafa Fallahpour" userId="dd1bdd1e-ddf1-40d8-92c7-9205bd81cc33" providerId="ADAL" clId="{509115AF-5EA4-4C0C-B23E-4D6D3FE71B35}" dt="2023-05-01T19:49:05.040" v="10"/>
          <ac:spMkLst>
            <pc:docMk/>
            <pc:sldMk cId="398992882" sldId="295"/>
            <ac:spMk id="4" creationId="{2ECAA366-E075-8A04-7AC4-0DE829FA5BE0}"/>
          </ac:spMkLst>
        </pc:spChg>
        <pc:spChg chg="add del mod">
          <ac:chgData name="Adibvafa Fallahpour" userId="dd1bdd1e-ddf1-40d8-92c7-9205bd81cc33" providerId="ADAL" clId="{509115AF-5EA4-4C0C-B23E-4D6D3FE71B35}" dt="2023-05-01T19:49:05.040" v="10"/>
          <ac:spMkLst>
            <pc:docMk/>
            <pc:sldMk cId="398992882" sldId="295"/>
            <ac:spMk id="5" creationId="{91322672-0C47-25B0-E0FB-976B30BFDEB3}"/>
          </ac:spMkLst>
        </pc:spChg>
        <pc:spChg chg="add del mod">
          <ac:chgData name="Adibvafa Fallahpour" userId="dd1bdd1e-ddf1-40d8-92c7-9205bd81cc33" providerId="ADAL" clId="{509115AF-5EA4-4C0C-B23E-4D6D3FE71B35}" dt="2023-05-01T19:49:08.251" v="15"/>
          <ac:spMkLst>
            <pc:docMk/>
            <pc:sldMk cId="398992882" sldId="295"/>
            <ac:spMk id="8" creationId="{F0773EC2-A1FB-C834-9506-421AA700A49D}"/>
          </ac:spMkLst>
        </pc:spChg>
        <pc:spChg chg="add del mod">
          <ac:chgData name="Adibvafa Fallahpour" userId="dd1bdd1e-ddf1-40d8-92c7-9205bd81cc33" providerId="ADAL" clId="{509115AF-5EA4-4C0C-B23E-4D6D3FE71B35}" dt="2023-05-01T19:49:08.251" v="15"/>
          <ac:spMkLst>
            <pc:docMk/>
            <pc:sldMk cId="398992882" sldId="295"/>
            <ac:spMk id="9" creationId="{9178E32B-49D3-AC9E-C953-C6E4ACCFCF89}"/>
          </ac:spMkLst>
        </pc:spChg>
        <pc:graphicFrameChg chg="add del mod">
          <ac:chgData name="Adibvafa Fallahpour" userId="dd1bdd1e-ddf1-40d8-92c7-9205bd81cc33" providerId="ADAL" clId="{509115AF-5EA4-4C0C-B23E-4D6D3FE71B35}" dt="2023-05-01T19:49:05.040" v="10"/>
          <ac:graphicFrameMkLst>
            <pc:docMk/>
            <pc:sldMk cId="398992882" sldId="295"/>
            <ac:graphicFrameMk id="6" creationId="{1CBD5193-389E-46A5-7D87-42F77491F1EE}"/>
          </ac:graphicFrameMkLst>
        </pc:graphicFrameChg>
        <pc:graphicFrameChg chg="add del mod modGraphic">
          <ac:chgData name="Adibvafa Fallahpour" userId="dd1bdd1e-ddf1-40d8-92c7-9205bd81cc33" providerId="ADAL" clId="{509115AF-5EA4-4C0C-B23E-4D6D3FE71B35}" dt="2023-05-01T20:09:03.730" v="311" actId="120"/>
          <ac:graphicFrameMkLst>
            <pc:docMk/>
            <pc:sldMk cId="398992882" sldId="295"/>
            <ac:graphicFrameMk id="10" creationId="{7381FFDB-0A22-477D-0204-7733A52A8A86}"/>
          </ac:graphicFrameMkLst>
        </pc:graphicFrameChg>
        <pc:picChg chg="add del mod">
          <ac:chgData name="Adibvafa Fallahpour" userId="dd1bdd1e-ddf1-40d8-92c7-9205bd81cc33" providerId="ADAL" clId="{509115AF-5EA4-4C0C-B23E-4D6D3FE71B35}" dt="2023-05-01T19:49:05.040" v="10"/>
          <ac:picMkLst>
            <pc:docMk/>
            <pc:sldMk cId="398992882" sldId="295"/>
            <ac:picMk id="7" creationId="{58961EC6-844F-8DB0-84F0-D8D6CA071E37}"/>
          </ac:picMkLst>
        </pc:picChg>
        <pc:picChg chg="add del mod">
          <ac:chgData name="Adibvafa Fallahpour" userId="dd1bdd1e-ddf1-40d8-92c7-9205bd81cc33" providerId="ADAL" clId="{509115AF-5EA4-4C0C-B23E-4D6D3FE71B35}" dt="2023-05-01T20:08:23.242" v="300" actId="1076"/>
          <ac:picMkLst>
            <pc:docMk/>
            <pc:sldMk cId="398992882" sldId="295"/>
            <ac:picMk id="11" creationId="{09A3D701-F50C-2EB7-F4BF-501FDE64C89B}"/>
          </ac:picMkLst>
        </pc:picChg>
      </pc:sldChg>
    </pc:docChg>
  </pc:docChgLst>
  <pc:docChgLst>
    <pc:chgData name="Alankrit Verma" userId="bbf8fc02-38c2-470a-903a-64b3c5523b83" providerId="ADAL" clId="{75913FC4-6E15-334E-A47F-A00EEB7F07BC}"/>
    <pc:docChg chg="undo redo custSel addSld delSld modSld sldOrd addSection modSection">
      <pc:chgData name="Alankrit Verma" userId="bbf8fc02-38c2-470a-903a-64b3c5523b83" providerId="ADAL" clId="{75913FC4-6E15-334E-A47F-A00EEB7F07BC}" dt="2023-05-01T18:21:10.250" v="3571" actId="1036"/>
      <pc:docMkLst>
        <pc:docMk/>
      </pc:docMkLst>
      <pc:sldChg chg="del">
        <pc:chgData name="Alankrit Verma" userId="bbf8fc02-38c2-470a-903a-64b3c5523b83" providerId="ADAL" clId="{75913FC4-6E15-334E-A47F-A00EEB7F07BC}" dt="2023-04-08T00:27:57.628" v="3407" actId="2696"/>
        <pc:sldMkLst>
          <pc:docMk/>
          <pc:sldMk cId="3414399599" sldId="261"/>
        </pc:sldMkLst>
      </pc:sldChg>
      <pc:sldChg chg="del">
        <pc:chgData name="Alankrit Verma" userId="bbf8fc02-38c2-470a-903a-64b3c5523b83" providerId="ADAL" clId="{75913FC4-6E15-334E-A47F-A00EEB7F07BC}" dt="2023-04-08T00:27:53.128" v="3406" actId="2696"/>
        <pc:sldMkLst>
          <pc:docMk/>
          <pc:sldMk cId="1382013011" sldId="262"/>
        </pc:sldMkLst>
      </pc:sldChg>
      <pc:sldChg chg="addSp delSp modSp mod ord">
        <pc:chgData name="Alankrit Verma" userId="bbf8fc02-38c2-470a-903a-64b3c5523b83" providerId="ADAL" clId="{75913FC4-6E15-334E-A47F-A00EEB7F07BC}" dt="2023-04-07T23:03:52.862" v="3244" actId="14861"/>
        <pc:sldMkLst>
          <pc:docMk/>
          <pc:sldMk cId="1841387142" sldId="266"/>
        </pc:sldMkLst>
        <pc:spChg chg="add del mod">
          <ac:chgData name="Alankrit Verma" userId="bbf8fc02-38c2-470a-903a-64b3c5523b83" providerId="ADAL" clId="{75913FC4-6E15-334E-A47F-A00EEB7F07BC}" dt="2023-04-07T22:48:49.451" v="2857"/>
          <ac:spMkLst>
            <pc:docMk/>
            <pc:sldMk cId="1841387142" sldId="266"/>
            <ac:spMk id="2" creationId="{995EE042-4FCD-CA9F-E2BE-8DF29AADF8A0}"/>
          </ac:spMkLst>
        </pc:spChg>
        <pc:spChg chg="mod">
          <ac:chgData name="Alankrit Verma" userId="bbf8fc02-38c2-470a-903a-64b3c5523b83" providerId="ADAL" clId="{75913FC4-6E15-334E-A47F-A00EEB7F07BC}" dt="2023-04-05T02:04:41.345" v="1941" actId="14838"/>
          <ac:spMkLst>
            <pc:docMk/>
            <pc:sldMk cId="1841387142" sldId="266"/>
            <ac:spMk id="3" creationId="{CE579BBB-3750-7ECC-E328-25E0A44AF014}"/>
          </ac:spMkLst>
        </pc:spChg>
        <pc:spChg chg="add del mod">
          <ac:chgData name="Alankrit Verma" userId="bbf8fc02-38c2-470a-903a-64b3c5523b83" providerId="ADAL" clId="{75913FC4-6E15-334E-A47F-A00EEB7F07BC}" dt="2023-04-07T22:52:36.754" v="2906"/>
          <ac:spMkLst>
            <pc:docMk/>
            <pc:sldMk cId="1841387142" sldId="266"/>
            <ac:spMk id="4" creationId="{55E1906D-33DF-B582-0E6B-ADBFAF2C8C0C}"/>
          </ac:spMkLst>
        </pc:spChg>
        <pc:spChg chg="mod">
          <ac:chgData name="Alankrit Verma" userId="bbf8fc02-38c2-470a-903a-64b3c5523b83" providerId="ADAL" clId="{75913FC4-6E15-334E-A47F-A00EEB7F07BC}" dt="2023-04-05T01:56:27.873" v="1919" actId="108"/>
          <ac:spMkLst>
            <pc:docMk/>
            <pc:sldMk cId="1841387142" sldId="266"/>
            <ac:spMk id="5" creationId="{BDFAE290-035D-3784-E201-19C7A3F1468D}"/>
          </ac:spMkLst>
        </pc:spChg>
        <pc:spChg chg="add del mod">
          <ac:chgData name="Alankrit Verma" userId="bbf8fc02-38c2-470a-903a-64b3c5523b83" providerId="ADAL" clId="{75913FC4-6E15-334E-A47F-A00EEB7F07BC}" dt="2023-04-05T01:54:11.187" v="1515"/>
          <ac:spMkLst>
            <pc:docMk/>
            <pc:sldMk cId="1841387142" sldId="266"/>
            <ac:spMk id="7" creationId="{B4CBC6B3-284D-1130-A84E-BE64A735AF03}"/>
          </ac:spMkLst>
        </pc:spChg>
        <pc:picChg chg="del">
          <ac:chgData name="Alankrit Verma" userId="bbf8fc02-38c2-470a-903a-64b3c5523b83" providerId="ADAL" clId="{75913FC4-6E15-334E-A47F-A00EEB7F07BC}" dt="2023-04-05T01:50:56.067" v="21" actId="478"/>
          <ac:picMkLst>
            <pc:docMk/>
            <pc:sldMk cId="1841387142" sldId="266"/>
            <ac:picMk id="4" creationId="{BFF545FF-7E12-88ED-B3A3-A62074D9C8CF}"/>
          </ac:picMkLst>
        </pc:picChg>
        <pc:picChg chg="add del mod">
          <ac:chgData name="Alankrit Verma" userId="bbf8fc02-38c2-470a-903a-64b3c5523b83" providerId="ADAL" clId="{75913FC4-6E15-334E-A47F-A00EEB7F07BC}" dt="2023-04-07T23:01:30.625" v="2994" actId="478"/>
          <ac:picMkLst>
            <pc:docMk/>
            <pc:sldMk cId="1841387142" sldId="266"/>
            <ac:picMk id="6" creationId="{9BA1DC33-7A8D-44D8-2BAC-C648570D324B}"/>
          </ac:picMkLst>
        </pc:picChg>
        <pc:picChg chg="add del mod">
          <ac:chgData name="Alankrit Verma" userId="bbf8fc02-38c2-470a-903a-64b3c5523b83" providerId="ADAL" clId="{75913FC4-6E15-334E-A47F-A00EEB7F07BC}" dt="2023-04-07T23:00:51.460" v="2986" actId="478"/>
          <ac:picMkLst>
            <pc:docMk/>
            <pc:sldMk cId="1841387142" sldId="266"/>
            <ac:picMk id="8" creationId="{324BAF03-0631-3506-2BA3-7462273921E3}"/>
          </ac:picMkLst>
        </pc:picChg>
        <pc:picChg chg="add mod">
          <ac:chgData name="Alankrit Verma" userId="bbf8fc02-38c2-470a-903a-64b3c5523b83" providerId="ADAL" clId="{75913FC4-6E15-334E-A47F-A00EEB7F07BC}" dt="2023-04-07T23:03:52.862" v="3244" actId="14861"/>
          <ac:picMkLst>
            <pc:docMk/>
            <pc:sldMk cId="1841387142" sldId="266"/>
            <ac:picMk id="10" creationId="{E5AF1AB9-DB14-E20F-D499-19FB0B5AF3F3}"/>
          </ac:picMkLst>
        </pc:picChg>
        <pc:picChg chg="mod">
          <ac:chgData name="Alankrit Verma" userId="bbf8fc02-38c2-470a-903a-64b3c5523b83" providerId="ADAL" clId="{75913FC4-6E15-334E-A47F-A00EEB7F07BC}" dt="2023-04-05T01:43:55.556" v="19"/>
          <ac:picMkLst>
            <pc:docMk/>
            <pc:sldMk cId="1841387142" sldId="266"/>
            <ac:picMk id="26" creationId="{C9750202-8EEC-4C0B-F8CD-5A72768AC538}"/>
          </ac:picMkLst>
        </pc:picChg>
      </pc:sldChg>
      <pc:sldChg chg="del">
        <pc:chgData name="Alankrit Verma" userId="bbf8fc02-38c2-470a-903a-64b3c5523b83" providerId="ADAL" clId="{75913FC4-6E15-334E-A47F-A00EEB7F07BC}" dt="2023-04-07T22:39:59.528" v="2715" actId="2696"/>
        <pc:sldMkLst>
          <pc:docMk/>
          <pc:sldMk cId="1580216633" sldId="267"/>
        </pc:sldMkLst>
      </pc:sldChg>
      <pc:sldChg chg="addSp delSp modSp add del mod">
        <pc:chgData name="Alankrit Verma" userId="bbf8fc02-38c2-470a-903a-64b3c5523b83" providerId="ADAL" clId="{75913FC4-6E15-334E-A47F-A00EEB7F07BC}" dt="2023-04-08T00:28:05.686" v="3408" actId="2696"/>
        <pc:sldMkLst>
          <pc:docMk/>
          <pc:sldMk cId="3065813371" sldId="269"/>
        </pc:sldMkLst>
        <pc:spChg chg="add mod">
          <ac:chgData name="Alankrit Verma" userId="bbf8fc02-38c2-470a-903a-64b3c5523b83" providerId="ADAL" clId="{75913FC4-6E15-334E-A47F-A00EEB7F07BC}" dt="2023-04-07T22:12:51.751" v="2321" actId="5793"/>
          <ac:spMkLst>
            <pc:docMk/>
            <pc:sldMk cId="3065813371" sldId="269"/>
            <ac:spMk id="2" creationId="{76413908-4090-5D8A-87D2-AE8D2698948F}"/>
          </ac:spMkLst>
        </pc:spChg>
        <pc:spChg chg="del mod">
          <ac:chgData name="Alankrit Verma" userId="bbf8fc02-38c2-470a-903a-64b3c5523b83" providerId="ADAL" clId="{75913FC4-6E15-334E-A47F-A00EEB7F07BC}" dt="2023-04-07T22:11:06.457" v="1953"/>
          <ac:spMkLst>
            <pc:docMk/>
            <pc:sldMk cId="3065813371" sldId="269"/>
            <ac:spMk id="3" creationId="{CE579BBB-3750-7ECC-E328-25E0A44AF014}"/>
          </ac:spMkLst>
        </pc:spChg>
        <pc:spChg chg="del mod">
          <ac:chgData name="Alankrit Verma" userId="bbf8fc02-38c2-470a-903a-64b3c5523b83" providerId="ADAL" clId="{75913FC4-6E15-334E-A47F-A00EEB7F07BC}" dt="2023-04-07T22:11:06.031" v="1951"/>
          <ac:spMkLst>
            <pc:docMk/>
            <pc:sldMk cId="3065813371" sldId="269"/>
            <ac:spMk id="5" creationId="{BDFAE290-035D-3784-E201-19C7A3F1468D}"/>
          </ac:spMkLst>
        </pc:spChg>
        <pc:picChg chg="del">
          <ac:chgData name="Alankrit Verma" userId="bbf8fc02-38c2-470a-903a-64b3c5523b83" providerId="ADAL" clId="{75913FC4-6E15-334E-A47F-A00EEB7F07BC}" dt="2023-04-07T22:10:57.640" v="1944" actId="478"/>
          <ac:picMkLst>
            <pc:docMk/>
            <pc:sldMk cId="3065813371" sldId="269"/>
            <ac:picMk id="6" creationId="{9BA1DC33-7A8D-44D8-2BAC-C648570D324B}"/>
          </ac:picMkLst>
        </pc:picChg>
      </pc:sldChg>
      <pc:sldChg chg="addSp delSp modSp add mod ord">
        <pc:chgData name="Alankrit Verma" userId="bbf8fc02-38c2-470a-903a-64b3c5523b83" providerId="ADAL" clId="{75913FC4-6E15-334E-A47F-A00EEB7F07BC}" dt="2023-04-07T22:59:12.838" v="2980"/>
        <pc:sldMkLst>
          <pc:docMk/>
          <pc:sldMk cId="3004811138" sldId="270"/>
        </pc:sldMkLst>
        <pc:spChg chg="del mod">
          <ac:chgData name="Alankrit Verma" userId="bbf8fc02-38c2-470a-903a-64b3c5523b83" providerId="ADAL" clId="{75913FC4-6E15-334E-A47F-A00EEB7F07BC}" dt="2023-04-07T22:56:51.173" v="2910" actId="478"/>
          <ac:spMkLst>
            <pc:docMk/>
            <pc:sldMk cId="3004811138" sldId="270"/>
            <ac:spMk id="2" creationId="{76413908-4090-5D8A-87D2-AE8D2698948F}"/>
          </ac:spMkLst>
        </pc:spChg>
        <pc:spChg chg="add mod">
          <ac:chgData name="Alankrit Verma" userId="bbf8fc02-38c2-470a-903a-64b3c5523b83" providerId="ADAL" clId="{75913FC4-6E15-334E-A47F-A00EEB7F07BC}" dt="2023-04-07T22:57:02.397" v="2926" actId="1076"/>
          <ac:spMkLst>
            <pc:docMk/>
            <pc:sldMk cId="3004811138" sldId="270"/>
            <ac:spMk id="3" creationId="{0D718F8B-0065-04CA-98C3-C722F3955A3B}"/>
          </ac:spMkLst>
        </pc:spChg>
        <pc:spChg chg="add mod">
          <ac:chgData name="Alankrit Verma" userId="bbf8fc02-38c2-470a-903a-64b3c5523b83" providerId="ADAL" clId="{75913FC4-6E15-334E-A47F-A00EEB7F07BC}" dt="2023-04-07T22:57:10.418" v="2941" actId="1076"/>
          <ac:spMkLst>
            <pc:docMk/>
            <pc:sldMk cId="3004811138" sldId="270"/>
            <ac:spMk id="4" creationId="{E1926FB0-5815-3CF4-70C6-D990772F2394}"/>
          </ac:spMkLst>
        </pc:spChg>
        <pc:spChg chg="add del mod">
          <ac:chgData name="Alankrit Verma" userId="bbf8fc02-38c2-470a-903a-64b3c5523b83" providerId="ADAL" clId="{75913FC4-6E15-334E-A47F-A00EEB7F07BC}" dt="2023-04-07T22:59:12.838" v="2980"/>
          <ac:spMkLst>
            <pc:docMk/>
            <pc:sldMk cId="3004811138" sldId="270"/>
            <ac:spMk id="5" creationId="{FA6B3D06-82A4-28D9-2BBC-8C2359B4C1F1}"/>
          </ac:spMkLst>
        </pc:spChg>
        <pc:spChg chg="add del">
          <ac:chgData name="Alankrit Verma" userId="bbf8fc02-38c2-470a-903a-64b3c5523b83" providerId="ADAL" clId="{75913FC4-6E15-334E-A47F-A00EEB7F07BC}" dt="2023-04-07T22:59:10.379" v="2978" actId="22"/>
          <ac:spMkLst>
            <pc:docMk/>
            <pc:sldMk cId="3004811138" sldId="270"/>
            <ac:spMk id="7" creationId="{7504C090-885B-039D-7C77-332D7A125E01}"/>
          </ac:spMkLst>
        </pc:spChg>
      </pc:sldChg>
      <pc:sldChg chg="addSp delSp modSp mod setBg setClrOvrMap">
        <pc:chgData name="Alankrit Verma" userId="bbf8fc02-38c2-470a-903a-64b3c5523b83" providerId="ADAL" clId="{75913FC4-6E15-334E-A47F-A00EEB7F07BC}" dt="2023-04-07T22:24:31.305" v="2708" actId="14233"/>
        <pc:sldMkLst>
          <pc:docMk/>
          <pc:sldMk cId="287713115" sldId="271"/>
        </pc:sldMkLst>
        <pc:spChg chg="add mod ord">
          <ac:chgData name="Alankrit Verma" userId="bbf8fc02-38c2-470a-903a-64b3c5523b83" providerId="ADAL" clId="{75913FC4-6E15-334E-A47F-A00EEB7F07BC}" dt="2023-04-07T22:23:57.854" v="2703" actId="26606"/>
          <ac:spMkLst>
            <pc:docMk/>
            <pc:sldMk cId="287713115" sldId="271"/>
            <ac:spMk id="4" creationId="{3C3B3610-5D23-5B0A-70E0-2002BF22B3C7}"/>
          </ac:spMkLst>
        </pc:spChg>
        <pc:spChg chg="add del mod ord">
          <ac:chgData name="Alankrit Verma" userId="bbf8fc02-38c2-470a-903a-64b3c5523b83" providerId="ADAL" clId="{75913FC4-6E15-334E-A47F-A00EEB7F07BC}" dt="2023-04-07T22:24:17.479" v="2705" actId="12084"/>
          <ac:spMkLst>
            <pc:docMk/>
            <pc:sldMk cId="287713115" sldId="271"/>
            <ac:spMk id="5" creationId="{76C36522-8D5E-ADB4-DF73-BF83D4DE8504}"/>
          </ac:spMkLst>
        </pc:spChg>
        <pc:spChg chg="add del">
          <ac:chgData name="Alankrit Verma" userId="bbf8fc02-38c2-470a-903a-64b3c5523b83" providerId="ADAL" clId="{75913FC4-6E15-334E-A47F-A00EEB7F07BC}" dt="2023-04-07T22:23:02.563" v="2637" actId="26606"/>
          <ac:spMkLst>
            <pc:docMk/>
            <pc:sldMk cId="287713115" sldId="271"/>
            <ac:spMk id="2060" creationId="{71B2258F-86CA-4D4D-8270-BC05FCDEBFB3}"/>
          </ac:spMkLst>
        </pc:spChg>
        <pc:spChg chg="add del">
          <ac:chgData name="Alankrit Verma" userId="bbf8fc02-38c2-470a-903a-64b3c5523b83" providerId="ADAL" clId="{75913FC4-6E15-334E-A47F-A00EEB7F07BC}" dt="2023-04-07T22:23:57.854" v="2703" actId="26606"/>
          <ac:spMkLst>
            <pc:docMk/>
            <pc:sldMk cId="287713115" sldId="271"/>
            <ac:spMk id="2062" creationId="{0671A8AE-40A1-4631-A6B8-581AFF065482}"/>
          </ac:spMkLst>
        </pc:spChg>
        <pc:spChg chg="add del">
          <ac:chgData name="Alankrit Verma" userId="bbf8fc02-38c2-470a-903a-64b3c5523b83" providerId="ADAL" clId="{75913FC4-6E15-334E-A47F-A00EEB7F07BC}" dt="2023-04-07T22:23:57.854" v="2703" actId="26606"/>
          <ac:spMkLst>
            <pc:docMk/>
            <pc:sldMk cId="287713115" sldId="271"/>
            <ac:spMk id="2064" creationId="{AB58EF07-17C2-48CF-ABB0-EEF1F17CB8F0}"/>
          </ac:spMkLst>
        </pc:spChg>
        <pc:spChg chg="add del">
          <ac:chgData name="Alankrit Verma" userId="bbf8fc02-38c2-470a-903a-64b3c5523b83" providerId="ADAL" clId="{75913FC4-6E15-334E-A47F-A00EEB7F07BC}" dt="2023-04-07T22:23:57.854" v="2703" actId="26606"/>
          <ac:spMkLst>
            <pc:docMk/>
            <pc:sldMk cId="287713115" sldId="271"/>
            <ac:spMk id="2067" creationId="{AF2F604E-43BE-4DC3-B983-E071523364F8}"/>
          </ac:spMkLst>
        </pc:spChg>
        <pc:spChg chg="add del">
          <ac:chgData name="Alankrit Verma" userId="bbf8fc02-38c2-470a-903a-64b3c5523b83" providerId="ADAL" clId="{75913FC4-6E15-334E-A47F-A00EEB7F07BC}" dt="2023-04-07T22:23:57.854" v="2703" actId="26606"/>
          <ac:spMkLst>
            <pc:docMk/>
            <pc:sldMk cId="287713115" sldId="271"/>
            <ac:spMk id="2069" creationId="{08C9B587-E65E-4B52-B37C-ABEBB6E87928}"/>
          </ac:spMkLst>
        </pc:spChg>
        <pc:spChg chg="add del">
          <ac:chgData name="Alankrit Verma" userId="bbf8fc02-38c2-470a-903a-64b3c5523b83" providerId="ADAL" clId="{75913FC4-6E15-334E-A47F-A00EEB7F07BC}" dt="2023-04-07T22:23:40.475" v="2688" actId="26606"/>
          <ac:spMkLst>
            <pc:docMk/>
            <pc:sldMk cId="287713115" sldId="271"/>
            <ac:spMk id="2074" creationId="{F13C74B1-5B17-4795-BED0-7140497B445A}"/>
          </ac:spMkLst>
        </pc:spChg>
        <pc:spChg chg="add del">
          <ac:chgData name="Alankrit Verma" userId="bbf8fc02-38c2-470a-903a-64b3c5523b83" providerId="ADAL" clId="{75913FC4-6E15-334E-A47F-A00EEB7F07BC}" dt="2023-04-07T22:23:40.475" v="2688" actId="26606"/>
          <ac:spMkLst>
            <pc:docMk/>
            <pc:sldMk cId="287713115" sldId="271"/>
            <ac:spMk id="2076" creationId="{D4974D33-8DC5-464E-8C6D-BE58F0669C17}"/>
          </ac:spMkLst>
        </pc:spChg>
        <pc:spChg chg="add del">
          <ac:chgData name="Alankrit Verma" userId="bbf8fc02-38c2-470a-903a-64b3c5523b83" providerId="ADAL" clId="{75913FC4-6E15-334E-A47F-A00EEB7F07BC}" dt="2023-04-07T22:23:42.686" v="2690" actId="26606"/>
          <ac:spMkLst>
            <pc:docMk/>
            <pc:sldMk cId="287713115" sldId="271"/>
            <ac:spMk id="2078" creationId="{9228552E-C8B1-4A80-8448-0787CE0FC704}"/>
          </ac:spMkLst>
        </pc:spChg>
        <pc:spChg chg="add del">
          <ac:chgData name="Alankrit Verma" userId="bbf8fc02-38c2-470a-903a-64b3c5523b83" providerId="ADAL" clId="{75913FC4-6E15-334E-A47F-A00EEB7F07BC}" dt="2023-04-07T22:23:44.989" v="2692" actId="26606"/>
          <ac:spMkLst>
            <pc:docMk/>
            <pc:sldMk cId="287713115" sldId="271"/>
            <ac:spMk id="2080" creationId="{C0036C6B-F09C-4EAB-AE02-8D056EE74856}"/>
          </ac:spMkLst>
        </pc:spChg>
        <pc:spChg chg="add del">
          <ac:chgData name="Alankrit Verma" userId="bbf8fc02-38c2-470a-903a-64b3c5523b83" providerId="ADAL" clId="{75913FC4-6E15-334E-A47F-A00EEB7F07BC}" dt="2023-04-07T22:23:44.989" v="2692" actId="26606"/>
          <ac:spMkLst>
            <pc:docMk/>
            <pc:sldMk cId="287713115" sldId="271"/>
            <ac:spMk id="2081" creationId="{560AFAAC-EA6C-45A9-9E03-C9C9F0193B4F}"/>
          </ac:spMkLst>
        </pc:spChg>
        <pc:spChg chg="add del">
          <ac:chgData name="Alankrit Verma" userId="bbf8fc02-38c2-470a-903a-64b3c5523b83" providerId="ADAL" clId="{75913FC4-6E15-334E-A47F-A00EEB7F07BC}" dt="2023-04-07T22:23:44.989" v="2692" actId="26606"/>
          <ac:spMkLst>
            <pc:docMk/>
            <pc:sldMk cId="287713115" sldId="271"/>
            <ac:spMk id="2082" creationId="{FC8D5885-2804-4D3C-BE31-902E4D3279B0}"/>
          </ac:spMkLst>
        </pc:spChg>
        <pc:spChg chg="add del">
          <ac:chgData name="Alankrit Verma" userId="bbf8fc02-38c2-470a-903a-64b3c5523b83" providerId="ADAL" clId="{75913FC4-6E15-334E-A47F-A00EEB7F07BC}" dt="2023-04-07T22:23:44.989" v="2692" actId="26606"/>
          <ac:spMkLst>
            <pc:docMk/>
            <pc:sldMk cId="287713115" sldId="271"/>
            <ac:spMk id="2083" creationId="{83549E37-C86B-4401-90BD-D8BF83859F14}"/>
          </ac:spMkLst>
        </pc:spChg>
        <pc:spChg chg="add del">
          <ac:chgData name="Alankrit Verma" userId="bbf8fc02-38c2-470a-903a-64b3c5523b83" providerId="ADAL" clId="{75913FC4-6E15-334E-A47F-A00EEB7F07BC}" dt="2023-04-07T22:23:44.989" v="2692" actId="26606"/>
          <ac:spMkLst>
            <pc:docMk/>
            <pc:sldMk cId="287713115" sldId="271"/>
            <ac:spMk id="2084" creationId="{8A17784E-76D8-4521-A77D-0D2EBB923004}"/>
          </ac:spMkLst>
        </pc:spChg>
        <pc:spChg chg="add del">
          <ac:chgData name="Alankrit Verma" userId="bbf8fc02-38c2-470a-903a-64b3c5523b83" providerId="ADAL" clId="{75913FC4-6E15-334E-A47F-A00EEB7F07BC}" dt="2023-04-07T22:23:46.567" v="2694" actId="26606"/>
          <ac:spMkLst>
            <pc:docMk/>
            <pc:sldMk cId="287713115" sldId="271"/>
            <ac:spMk id="2086" creationId="{375B19E4-0108-41C4-8DB1-11BAE0B49D9B}"/>
          </ac:spMkLst>
        </pc:spChg>
        <pc:spChg chg="add del">
          <ac:chgData name="Alankrit Verma" userId="bbf8fc02-38c2-470a-903a-64b3c5523b83" providerId="ADAL" clId="{75913FC4-6E15-334E-A47F-A00EEB7F07BC}" dt="2023-04-07T22:23:49.692" v="2696" actId="26606"/>
          <ac:spMkLst>
            <pc:docMk/>
            <pc:sldMk cId="287713115" sldId="271"/>
            <ac:spMk id="2090" creationId="{375B19E4-0108-41C4-8DB1-11BAE0B49D9B}"/>
          </ac:spMkLst>
        </pc:spChg>
        <pc:spChg chg="add del">
          <ac:chgData name="Alankrit Verma" userId="bbf8fc02-38c2-470a-903a-64b3c5523b83" providerId="ADAL" clId="{75913FC4-6E15-334E-A47F-A00EEB7F07BC}" dt="2023-04-07T22:23:51.415" v="2698" actId="26606"/>
          <ac:spMkLst>
            <pc:docMk/>
            <pc:sldMk cId="287713115" sldId="271"/>
            <ac:spMk id="2094" creationId="{04812C46-200A-4DEB-A05E-3ED6C68C2387}"/>
          </ac:spMkLst>
        </pc:spChg>
        <pc:spChg chg="add del">
          <ac:chgData name="Alankrit Verma" userId="bbf8fc02-38c2-470a-903a-64b3c5523b83" providerId="ADAL" clId="{75913FC4-6E15-334E-A47F-A00EEB7F07BC}" dt="2023-04-07T22:23:51.415" v="2698" actId="26606"/>
          <ac:spMkLst>
            <pc:docMk/>
            <pc:sldMk cId="287713115" sldId="271"/>
            <ac:spMk id="2095" creationId="{D1EA859B-E555-4109-94F3-6700E046E008}"/>
          </ac:spMkLst>
        </pc:spChg>
        <pc:spChg chg="add del">
          <ac:chgData name="Alankrit Verma" userId="bbf8fc02-38c2-470a-903a-64b3c5523b83" providerId="ADAL" clId="{75913FC4-6E15-334E-A47F-A00EEB7F07BC}" dt="2023-04-07T22:23:55.392" v="2700" actId="26606"/>
          <ac:spMkLst>
            <pc:docMk/>
            <pc:sldMk cId="287713115" sldId="271"/>
            <ac:spMk id="2097" creationId="{1BF4DD63-CE83-4A2A-994E-8598C22E6FCF}"/>
          </ac:spMkLst>
        </pc:spChg>
        <pc:spChg chg="add del">
          <ac:chgData name="Alankrit Verma" userId="bbf8fc02-38c2-470a-903a-64b3c5523b83" providerId="ADAL" clId="{75913FC4-6E15-334E-A47F-A00EEB7F07BC}" dt="2023-04-07T22:23:55.392" v="2700" actId="26606"/>
          <ac:spMkLst>
            <pc:docMk/>
            <pc:sldMk cId="287713115" sldId="271"/>
            <ac:spMk id="2098" creationId="{127393A7-D6DA-410B-8699-AA56B57BF7BA}"/>
          </ac:spMkLst>
        </pc:spChg>
        <pc:spChg chg="add del">
          <ac:chgData name="Alankrit Verma" userId="bbf8fc02-38c2-470a-903a-64b3c5523b83" providerId="ADAL" clId="{75913FC4-6E15-334E-A47F-A00EEB7F07BC}" dt="2023-04-07T22:23:55.392" v="2700" actId="26606"/>
          <ac:spMkLst>
            <pc:docMk/>
            <pc:sldMk cId="287713115" sldId="271"/>
            <ac:spMk id="2099" creationId="{8EC44C88-69E3-42EE-86E8-9B45F712B769}"/>
          </ac:spMkLst>
        </pc:spChg>
        <pc:spChg chg="add del">
          <ac:chgData name="Alankrit Verma" userId="bbf8fc02-38c2-470a-903a-64b3c5523b83" providerId="ADAL" clId="{75913FC4-6E15-334E-A47F-A00EEB7F07BC}" dt="2023-04-07T22:23:57.834" v="2702" actId="26606"/>
          <ac:spMkLst>
            <pc:docMk/>
            <pc:sldMk cId="287713115" sldId="271"/>
            <ac:spMk id="2101" creationId="{9228552E-C8B1-4A80-8448-0787CE0FC704}"/>
          </ac:spMkLst>
        </pc:spChg>
        <pc:spChg chg="add">
          <ac:chgData name="Alankrit Verma" userId="bbf8fc02-38c2-470a-903a-64b3c5523b83" providerId="ADAL" clId="{75913FC4-6E15-334E-A47F-A00EEB7F07BC}" dt="2023-04-07T22:23:57.854" v="2703" actId="26606"/>
          <ac:spMkLst>
            <pc:docMk/>
            <pc:sldMk cId="287713115" sldId="271"/>
            <ac:spMk id="2103" creationId="{1BF4DD63-CE83-4A2A-994E-8598C22E6FCF}"/>
          </ac:spMkLst>
        </pc:spChg>
        <pc:spChg chg="add">
          <ac:chgData name="Alankrit Verma" userId="bbf8fc02-38c2-470a-903a-64b3c5523b83" providerId="ADAL" clId="{75913FC4-6E15-334E-A47F-A00EEB7F07BC}" dt="2023-04-07T22:23:57.854" v="2703" actId="26606"/>
          <ac:spMkLst>
            <pc:docMk/>
            <pc:sldMk cId="287713115" sldId="271"/>
            <ac:spMk id="2104" creationId="{127393A7-D6DA-410B-8699-AA56B57BF7BA}"/>
          </ac:spMkLst>
        </pc:spChg>
        <pc:spChg chg="add">
          <ac:chgData name="Alankrit Verma" userId="bbf8fc02-38c2-470a-903a-64b3c5523b83" providerId="ADAL" clId="{75913FC4-6E15-334E-A47F-A00EEB7F07BC}" dt="2023-04-07T22:23:57.854" v="2703" actId="26606"/>
          <ac:spMkLst>
            <pc:docMk/>
            <pc:sldMk cId="287713115" sldId="271"/>
            <ac:spMk id="2105" creationId="{8EC44C88-69E3-42EE-86E8-9B45F712B769}"/>
          </ac:spMkLst>
        </pc:spChg>
        <pc:graphicFrameChg chg="add mod">
          <ac:chgData name="Alankrit Verma" userId="bbf8fc02-38c2-470a-903a-64b3c5523b83" providerId="ADAL" clId="{75913FC4-6E15-334E-A47F-A00EEB7F07BC}" dt="2023-04-07T22:24:31.305" v="2708" actId="14233"/>
          <ac:graphicFrameMkLst>
            <pc:docMk/>
            <pc:sldMk cId="287713115" sldId="271"/>
            <ac:graphicFrameMk id="6" creationId="{660139D4-467B-FF32-A42F-914A96875357}"/>
          </ac:graphicFrameMkLst>
        </pc:graphicFrameChg>
        <pc:picChg chg="mod">
          <ac:chgData name="Alankrit Verma" userId="bbf8fc02-38c2-470a-903a-64b3c5523b83" providerId="ADAL" clId="{75913FC4-6E15-334E-A47F-A00EEB7F07BC}" dt="2023-04-07T22:23:57.854" v="2703" actId="26606"/>
          <ac:picMkLst>
            <pc:docMk/>
            <pc:sldMk cId="287713115" sldId="271"/>
            <ac:picMk id="2058" creationId="{B69D769C-8B8F-EC6E-BFC0-5EF5DBB5F415}"/>
          </ac:picMkLst>
        </pc:picChg>
        <pc:cxnChg chg="add del">
          <ac:chgData name="Alankrit Verma" userId="bbf8fc02-38c2-470a-903a-64b3c5523b83" providerId="ADAL" clId="{75913FC4-6E15-334E-A47F-A00EEB7F07BC}" dt="2023-04-07T22:23:46.567" v="2694" actId="26606"/>
          <ac:cxnSpMkLst>
            <pc:docMk/>
            <pc:sldMk cId="287713115" sldId="271"/>
            <ac:cxnSpMk id="2087" creationId="{CEA14AE1-71AB-4B18-826E-F563FF4288D6}"/>
          </ac:cxnSpMkLst>
        </pc:cxnChg>
        <pc:cxnChg chg="add del">
          <ac:chgData name="Alankrit Verma" userId="bbf8fc02-38c2-470a-903a-64b3c5523b83" providerId="ADAL" clId="{75913FC4-6E15-334E-A47F-A00EEB7F07BC}" dt="2023-04-07T22:23:46.567" v="2694" actId="26606"/>
          <ac:cxnSpMkLst>
            <pc:docMk/>
            <pc:sldMk cId="287713115" sldId="271"/>
            <ac:cxnSpMk id="2088" creationId="{EE504C98-6397-41C1-A8D8-2D9C4ED307E0}"/>
          </ac:cxnSpMkLst>
        </pc:cxnChg>
        <pc:cxnChg chg="add del">
          <ac:chgData name="Alankrit Verma" userId="bbf8fc02-38c2-470a-903a-64b3c5523b83" providerId="ADAL" clId="{75913FC4-6E15-334E-A47F-A00EEB7F07BC}" dt="2023-04-07T22:23:49.692" v="2696" actId="26606"/>
          <ac:cxnSpMkLst>
            <pc:docMk/>
            <pc:sldMk cId="287713115" sldId="271"/>
            <ac:cxnSpMk id="2091" creationId="{C727A21A-62F5-405C-B7A5-439FD3993289}"/>
          </ac:cxnSpMkLst>
        </pc:cxnChg>
        <pc:cxnChg chg="add del">
          <ac:chgData name="Alankrit Verma" userId="bbf8fc02-38c2-470a-903a-64b3c5523b83" providerId="ADAL" clId="{75913FC4-6E15-334E-A47F-A00EEB7F07BC}" dt="2023-04-07T22:23:49.692" v="2696" actId="26606"/>
          <ac:cxnSpMkLst>
            <pc:docMk/>
            <pc:sldMk cId="287713115" sldId="271"/>
            <ac:cxnSpMk id="2092" creationId="{92E62CE6-1D21-4565-8E90-0F1D900BEF85}"/>
          </ac:cxnSpMkLst>
        </pc:cxnChg>
      </pc:sldChg>
      <pc:sldChg chg="modSp add mod">
        <pc:chgData name="Alankrit Verma" userId="bbf8fc02-38c2-470a-903a-64b3c5523b83" providerId="ADAL" clId="{75913FC4-6E15-334E-A47F-A00EEB7F07BC}" dt="2023-04-07T22:48:04.511" v="2854" actId="20577"/>
        <pc:sldMkLst>
          <pc:docMk/>
          <pc:sldMk cId="2803054597" sldId="272"/>
        </pc:sldMkLst>
        <pc:spChg chg="mod">
          <ac:chgData name="Alankrit Verma" userId="bbf8fc02-38c2-470a-903a-64b3c5523b83" providerId="ADAL" clId="{75913FC4-6E15-334E-A47F-A00EEB7F07BC}" dt="2023-04-07T22:48:04.511" v="2854" actId="20577"/>
          <ac:spMkLst>
            <pc:docMk/>
            <pc:sldMk cId="2803054597" sldId="272"/>
            <ac:spMk id="2" creationId="{76413908-4090-5D8A-87D2-AE8D2698948F}"/>
          </ac:spMkLst>
        </pc:spChg>
      </pc:sldChg>
      <pc:sldChg chg="addSp delSp modSp add del mod ord">
        <pc:chgData name="Alankrit Verma" userId="bbf8fc02-38c2-470a-903a-64b3c5523b83" providerId="ADAL" clId="{75913FC4-6E15-334E-A47F-A00EEB7F07BC}" dt="2023-04-07T22:38:47.814" v="2710" actId="2696"/>
        <pc:sldMkLst>
          <pc:docMk/>
          <pc:sldMk cId="1152468596" sldId="273"/>
        </pc:sldMkLst>
        <pc:spChg chg="add mod">
          <ac:chgData name="Alankrit Verma" userId="bbf8fc02-38c2-470a-903a-64b3c5523b83" providerId="ADAL" clId="{75913FC4-6E15-334E-A47F-A00EEB7F07BC}" dt="2023-04-07T22:21:36.948" v="2633" actId="1076"/>
          <ac:spMkLst>
            <pc:docMk/>
            <pc:sldMk cId="1152468596" sldId="273"/>
            <ac:spMk id="2" creationId="{0644D5AF-35E9-B461-1EFE-F957D113B2D6}"/>
          </ac:spMkLst>
        </pc:spChg>
        <pc:spChg chg="del">
          <ac:chgData name="Alankrit Verma" userId="bbf8fc02-38c2-470a-903a-64b3c5523b83" providerId="ADAL" clId="{75913FC4-6E15-334E-A47F-A00EEB7F07BC}" dt="2023-04-07T22:13:56.920" v="2408" actId="478"/>
          <ac:spMkLst>
            <pc:docMk/>
            <pc:sldMk cId="1152468596" sldId="273"/>
            <ac:spMk id="3" creationId="{CE579BBB-3750-7ECC-E328-25E0A44AF014}"/>
          </ac:spMkLst>
        </pc:spChg>
        <pc:spChg chg="add mod">
          <ac:chgData name="Alankrit Verma" userId="bbf8fc02-38c2-470a-903a-64b3c5523b83" providerId="ADAL" clId="{75913FC4-6E15-334E-A47F-A00EEB7F07BC}" dt="2023-04-07T22:21:33.275" v="2632" actId="20577"/>
          <ac:spMkLst>
            <pc:docMk/>
            <pc:sldMk cId="1152468596" sldId="273"/>
            <ac:spMk id="4" creationId="{FE6DE149-3E56-76AE-9812-97834C44ECD4}"/>
          </ac:spMkLst>
        </pc:spChg>
        <pc:spChg chg="del">
          <ac:chgData name="Alankrit Verma" userId="bbf8fc02-38c2-470a-903a-64b3c5523b83" providerId="ADAL" clId="{75913FC4-6E15-334E-A47F-A00EEB7F07BC}" dt="2023-04-07T22:13:56.920" v="2408" actId="478"/>
          <ac:spMkLst>
            <pc:docMk/>
            <pc:sldMk cId="1152468596" sldId="273"/>
            <ac:spMk id="5" creationId="{BDFAE290-035D-3784-E201-19C7A3F1468D}"/>
          </ac:spMkLst>
        </pc:spChg>
        <pc:spChg chg="del">
          <ac:chgData name="Alankrit Verma" userId="bbf8fc02-38c2-470a-903a-64b3c5523b83" providerId="ADAL" clId="{75913FC4-6E15-334E-A47F-A00EEB7F07BC}" dt="2023-04-07T22:13:56.920" v="2408" actId="478"/>
          <ac:spMkLst>
            <pc:docMk/>
            <pc:sldMk cId="1152468596" sldId="273"/>
            <ac:spMk id="12" creationId="{56E4B737-02C7-4E4A-B46C-1EC18F59CD18}"/>
          </ac:spMkLst>
        </pc:spChg>
        <pc:spChg chg="del">
          <ac:chgData name="Alankrit Verma" userId="bbf8fc02-38c2-470a-903a-64b3c5523b83" providerId="ADAL" clId="{75913FC4-6E15-334E-A47F-A00EEB7F07BC}" dt="2023-04-07T22:13:56.920" v="2408" actId="478"/>
          <ac:spMkLst>
            <pc:docMk/>
            <pc:sldMk cId="1152468596" sldId="273"/>
            <ac:spMk id="33" creationId="{5964CBE2-084A-47DF-A704-CF5F6217B569}"/>
          </ac:spMkLst>
        </pc:spChg>
        <pc:spChg chg="del">
          <ac:chgData name="Alankrit Verma" userId="bbf8fc02-38c2-470a-903a-64b3c5523b83" providerId="ADAL" clId="{75913FC4-6E15-334E-A47F-A00EEB7F07BC}" dt="2023-04-07T22:13:56.920" v="2408" actId="478"/>
          <ac:spMkLst>
            <pc:docMk/>
            <pc:sldMk cId="1152468596" sldId="273"/>
            <ac:spMk id="34" creationId="{ABF902DF-A3FF-4803-9779-F222B2A833CC}"/>
          </ac:spMkLst>
        </pc:spChg>
        <pc:grpChg chg="del">
          <ac:chgData name="Alankrit Verma" userId="bbf8fc02-38c2-470a-903a-64b3c5523b83" providerId="ADAL" clId="{75913FC4-6E15-334E-A47F-A00EEB7F07BC}" dt="2023-04-07T22:13:56.920" v="2408" actId="478"/>
          <ac:grpSpMkLst>
            <pc:docMk/>
            <pc:sldMk cId="1152468596" sldId="273"/>
            <ac:grpSpMk id="14" creationId="{B92D19ED-1A05-473D-A7EB-F9E31AAF9469}"/>
          </ac:grpSpMkLst>
        </pc:grpChg>
        <pc:picChg chg="del">
          <ac:chgData name="Alankrit Verma" userId="bbf8fc02-38c2-470a-903a-64b3c5523b83" providerId="ADAL" clId="{75913FC4-6E15-334E-A47F-A00EEB7F07BC}" dt="2023-04-07T22:13:56.920" v="2408" actId="478"/>
          <ac:picMkLst>
            <pc:docMk/>
            <pc:sldMk cId="1152468596" sldId="273"/>
            <ac:picMk id="6" creationId="{9BA1DC33-7A8D-44D8-2BAC-C648570D324B}"/>
          </ac:picMkLst>
        </pc:picChg>
      </pc:sldChg>
      <pc:sldChg chg="modSp mod">
        <pc:chgData name="Alankrit Verma" userId="bbf8fc02-38c2-470a-903a-64b3c5523b83" providerId="ADAL" clId="{75913FC4-6E15-334E-A47F-A00EEB7F07BC}" dt="2023-05-01T18:05:24.805" v="3569" actId="1076"/>
        <pc:sldMkLst>
          <pc:docMk/>
          <pc:sldMk cId="2453203217" sldId="276"/>
        </pc:sldMkLst>
        <pc:spChg chg="mod">
          <ac:chgData name="Alankrit Verma" userId="bbf8fc02-38c2-470a-903a-64b3c5523b83" providerId="ADAL" clId="{75913FC4-6E15-334E-A47F-A00EEB7F07BC}" dt="2023-05-01T18:05:24.805" v="3569" actId="1076"/>
          <ac:spMkLst>
            <pc:docMk/>
            <pc:sldMk cId="2453203217" sldId="276"/>
            <ac:spMk id="4" creationId="{23EB8148-F41B-4E62-E491-B3A97C554EBC}"/>
          </ac:spMkLst>
        </pc:spChg>
      </pc:sldChg>
      <pc:sldChg chg="addSp delSp modSp add del mod setBg">
        <pc:chgData name="Alankrit Verma" userId="bbf8fc02-38c2-470a-903a-64b3c5523b83" providerId="ADAL" clId="{75913FC4-6E15-334E-A47F-A00EEB7F07BC}" dt="2023-04-07T22:56:37.919" v="2908" actId="2696"/>
        <pc:sldMkLst>
          <pc:docMk/>
          <pc:sldMk cId="3585798718" sldId="278"/>
        </pc:sldMkLst>
        <pc:spChg chg="add mod">
          <ac:chgData name="Alankrit Verma" userId="bbf8fc02-38c2-470a-903a-64b3c5523b83" providerId="ADAL" clId="{75913FC4-6E15-334E-A47F-A00EEB7F07BC}" dt="2023-04-07T22:49:06.712" v="2859" actId="21"/>
          <ac:spMkLst>
            <pc:docMk/>
            <pc:sldMk cId="3585798718" sldId="278"/>
            <ac:spMk id="2" creationId="{3CF2C6C4-BDAD-3F97-71A8-CCB7CB4F5225}"/>
          </ac:spMkLst>
        </pc:spChg>
        <pc:spChg chg="del">
          <ac:chgData name="Alankrit Verma" userId="bbf8fc02-38c2-470a-903a-64b3c5523b83" providerId="ADAL" clId="{75913FC4-6E15-334E-A47F-A00EEB7F07BC}" dt="2023-04-07T22:40:09.238" v="2717" actId="478"/>
          <ac:spMkLst>
            <pc:docMk/>
            <pc:sldMk cId="3585798718" sldId="278"/>
            <ac:spMk id="3" creationId="{CE579BBB-3750-7ECC-E328-25E0A44AF014}"/>
          </ac:spMkLst>
        </pc:spChg>
        <pc:spChg chg="del">
          <ac:chgData name="Alankrit Verma" userId="bbf8fc02-38c2-470a-903a-64b3c5523b83" providerId="ADAL" clId="{75913FC4-6E15-334E-A47F-A00EEB7F07BC}" dt="2023-04-07T22:40:09.238" v="2717" actId="478"/>
          <ac:spMkLst>
            <pc:docMk/>
            <pc:sldMk cId="3585798718" sldId="278"/>
            <ac:spMk id="5" creationId="{BDFAE290-035D-3784-E201-19C7A3F1468D}"/>
          </ac:spMkLst>
        </pc:spChg>
        <pc:spChg chg="add del">
          <ac:chgData name="Alankrit Verma" userId="bbf8fc02-38c2-470a-903a-64b3c5523b83" providerId="ADAL" clId="{75913FC4-6E15-334E-A47F-A00EEB7F07BC}" dt="2023-04-07T22:41:58.930" v="2753" actId="22"/>
          <ac:spMkLst>
            <pc:docMk/>
            <pc:sldMk cId="3585798718" sldId="278"/>
            <ac:spMk id="7" creationId="{F0DCA62E-7084-97D2-E2ED-AEC3367D88FF}"/>
          </ac:spMkLst>
        </pc:spChg>
        <pc:spChg chg="add mod">
          <ac:chgData name="Alankrit Verma" userId="bbf8fc02-38c2-470a-903a-64b3c5523b83" providerId="ADAL" clId="{75913FC4-6E15-334E-A47F-A00EEB7F07BC}" dt="2023-04-07T22:42:56.656" v="2761"/>
          <ac:spMkLst>
            <pc:docMk/>
            <pc:sldMk cId="3585798718" sldId="278"/>
            <ac:spMk id="10" creationId="{20CC9463-D12E-A7F4-0CEB-CB2E5244FE76}"/>
          </ac:spMkLst>
        </pc:spChg>
        <pc:spChg chg="del">
          <ac:chgData name="Alankrit Verma" userId="bbf8fc02-38c2-470a-903a-64b3c5523b83" providerId="ADAL" clId="{75913FC4-6E15-334E-A47F-A00EEB7F07BC}" dt="2023-04-07T22:40:09.238" v="2717" actId="478"/>
          <ac:spMkLst>
            <pc:docMk/>
            <pc:sldMk cId="3585798718" sldId="278"/>
            <ac:spMk id="12" creationId="{56E4B737-02C7-4E4A-B46C-1EC18F59CD18}"/>
          </ac:spMkLst>
        </pc:spChg>
        <pc:spChg chg="add del mod">
          <ac:chgData name="Alankrit Verma" userId="bbf8fc02-38c2-470a-903a-64b3c5523b83" providerId="ADAL" clId="{75913FC4-6E15-334E-A47F-A00EEB7F07BC}" dt="2023-04-07T22:43:24.703" v="2772" actId="26606"/>
          <ac:spMkLst>
            <pc:docMk/>
            <pc:sldMk cId="3585798718" sldId="278"/>
            <ac:spMk id="13" creationId="{6F84B548-33BF-18B1-8A03-4C5615866BB8}"/>
          </ac:spMkLst>
        </pc:spChg>
        <pc:spChg chg="add del mod">
          <ac:chgData name="Alankrit Verma" userId="bbf8fc02-38c2-470a-903a-64b3c5523b83" providerId="ADAL" clId="{75913FC4-6E15-334E-A47F-A00EEB7F07BC}" dt="2023-04-07T22:46:25.424" v="2823"/>
          <ac:spMkLst>
            <pc:docMk/>
            <pc:sldMk cId="3585798718" sldId="278"/>
            <ac:spMk id="17" creationId="{6C4CBF83-099E-A3DF-2FA2-C38A8D6D9C61}"/>
          </ac:spMkLst>
        </pc:spChg>
        <pc:spChg chg="add del">
          <ac:chgData name="Alankrit Verma" userId="bbf8fc02-38c2-470a-903a-64b3c5523b83" providerId="ADAL" clId="{75913FC4-6E15-334E-A47F-A00EEB7F07BC}" dt="2023-04-07T22:43:54.067" v="2781" actId="26606"/>
          <ac:spMkLst>
            <pc:docMk/>
            <pc:sldMk cId="3585798718" sldId="278"/>
            <ac:spMk id="27" creationId="{B95B9BA8-1D69-4796-85F5-B6D0BD52354B}"/>
          </ac:spMkLst>
        </pc:spChg>
        <pc:spChg chg="del">
          <ac:chgData name="Alankrit Verma" userId="bbf8fc02-38c2-470a-903a-64b3c5523b83" providerId="ADAL" clId="{75913FC4-6E15-334E-A47F-A00EEB7F07BC}" dt="2023-04-07T22:40:09.238" v="2717" actId="478"/>
          <ac:spMkLst>
            <pc:docMk/>
            <pc:sldMk cId="3585798718" sldId="278"/>
            <ac:spMk id="33" creationId="{5964CBE2-084A-47DF-A704-CF5F6217B569}"/>
          </ac:spMkLst>
        </pc:spChg>
        <pc:spChg chg="del">
          <ac:chgData name="Alankrit Verma" userId="bbf8fc02-38c2-470a-903a-64b3c5523b83" providerId="ADAL" clId="{75913FC4-6E15-334E-A47F-A00EEB7F07BC}" dt="2023-04-07T22:40:09.238" v="2717" actId="478"/>
          <ac:spMkLst>
            <pc:docMk/>
            <pc:sldMk cId="3585798718" sldId="278"/>
            <ac:spMk id="34" creationId="{ABF902DF-A3FF-4803-9779-F222B2A833CC}"/>
          </ac:spMkLst>
        </pc:spChg>
        <pc:spChg chg="add del">
          <ac:chgData name="Alankrit Verma" userId="bbf8fc02-38c2-470a-903a-64b3c5523b83" providerId="ADAL" clId="{75913FC4-6E15-334E-A47F-A00EEB7F07BC}" dt="2023-04-07T22:43:51.907" v="2776" actId="26606"/>
          <ac:spMkLst>
            <pc:docMk/>
            <pc:sldMk cId="3585798718" sldId="278"/>
            <ac:spMk id="36" creationId="{B95B9BA8-1D69-4796-85F5-B6D0BD52354B}"/>
          </ac:spMkLst>
        </pc:spChg>
        <pc:spChg chg="add del">
          <ac:chgData name="Alankrit Verma" userId="bbf8fc02-38c2-470a-903a-64b3c5523b83" providerId="ADAL" clId="{75913FC4-6E15-334E-A47F-A00EEB7F07BC}" dt="2023-04-07T22:43:51.907" v="2776" actId="26606"/>
          <ac:spMkLst>
            <pc:docMk/>
            <pc:sldMk cId="3585798718" sldId="278"/>
            <ac:spMk id="38" creationId="{A027D562-8F7E-478A-942E-D959A950C55E}"/>
          </ac:spMkLst>
        </pc:spChg>
        <pc:spChg chg="add del">
          <ac:chgData name="Alankrit Verma" userId="bbf8fc02-38c2-470a-903a-64b3c5523b83" providerId="ADAL" clId="{75913FC4-6E15-334E-A47F-A00EEB7F07BC}" dt="2023-04-07T22:43:51.907" v="2776" actId="26606"/>
          <ac:spMkLst>
            <pc:docMk/>
            <pc:sldMk cId="3585798718" sldId="278"/>
            <ac:spMk id="40" creationId="{48A28C56-2619-47F0-B448-9D145309B8BE}"/>
          </ac:spMkLst>
        </pc:spChg>
        <pc:spChg chg="add del">
          <ac:chgData name="Alankrit Verma" userId="bbf8fc02-38c2-470a-903a-64b3c5523b83" providerId="ADAL" clId="{75913FC4-6E15-334E-A47F-A00EEB7F07BC}" dt="2023-04-07T22:43:53.396" v="2778" actId="26606"/>
          <ac:spMkLst>
            <pc:docMk/>
            <pc:sldMk cId="3585798718" sldId="278"/>
            <ac:spMk id="42" creationId="{B95B9BA8-1D69-4796-85F5-B6D0BD52354B}"/>
          </ac:spMkLst>
        </pc:spChg>
        <pc:spChg chg="add del">
          <ac:chgData name="Alankrit Verma" userId="bbf8fc02-38c2-470a-903a-64b3c5523b83" providerId="ADAL" clId="{75913FC4-6E15-334E-A47F-A00EEB7F07BC}" dt="2023-04-07T22:43:53.998" v="2780" actId="26606"/>
          <ac:spMkLst>
            <pc:docMk/>
            <pc:sldMk cId="3585798718" sldId="278"/>
            <ac:spMk id="44" creationId="{B95B9BA8-1D69-4796-85F5-B6D0BD52354B}"/>
          </ac:spMkLst>
        </pc:spChg>
        <pc:spChg chg="add del">
          <ac:chgData name="Alankrit Verma" userId="bbf8fc02-38c2-470a-903a-64b3c5523b83" providerId="ADAL" clId="{75913FC4-6E15-334E-A47F-A00EEB7F07BC}" dt="2023-04-07T22:43:53.998" v="2780" actId="26606"/>
          <ac:spMkLst>
            <pc:docMk/>
            <pc:sldMk cId="3585798718" sldId="278"/>
            <ac:spMk id="45" creationId="{A027D562-8F7E-478A-942E-D959A950C55E}"/>
          </ac:spMkLst>
        </pc:spChg>
        <pc:spChg chg="add del">
          <ac:chgData name="Alankrit Verma" userId="bbf8fc02-38c2-470a-903a-64b3c5523b83" providerId="ADAL" clId="{75913FC4-6E15-334E-A47F-A00EEB7F07BC}" dt="2023-04-07T22:43:53.998" v="2780" actId="26606"/>
          <ac:spMkLst>
            <pc:docMk/>
            <pc:sldMk cId="3585798718" sldId="278"/>
            <ac:spMk id="46" creationId="{48A28C56-2619-47F0-B448-9D145309B8BE}"/>
          </ac:spMkLst>
        </pc:spChg>
        <pc:spChg chg="add del">
          <ac:chgData name="Alankrit Verma" userId="bbf8fc02-38c2-470a-903a-64b3c5523b83" providerId="ADAL" clId="{75913FC4-6E15-334E-A47F-A00EEB7F07BC}" dt="2023-04-07T22:44:29.858" v="2787" actId="26606"/>
          <ac:spMkLst>
            <pc:docMk/>
            <pc:sldMk cId="3585798718" sldId="278"/>
            <ac:spMk id="48" creationId="{B95B9BA8-1D69-4796-85F5-B6D0BD52354B}"/>
          </ac:spMkLst>
        </pc:spChg>
        <pc:spChg chg="add del">
          <ac:chgData name="Alankrit Verma" userId="bbf8fc02-38c2-470a-903a-64b3c5523b83" providerId="ADAL" clId="{75913FC4-6E15-334E-A47F-A00EEB7F07BC}" dt="2023-04-07T22:47:24.615" v="2846" actId="26606"/>
          <ac:spMkLst>
            <pc:docMk/>
            <pc:sldMk cId="3585798718" sldId="278"/>
            <ac:spMk id="55" creationId="{B95B9BA8-1D69-4796-85F5-B6D0BD52354B}"/>
          </ac:spMkLst>
        </pc:spChg>
        <pc:spChg chg="add del">
          <ac:chgData name="Alankrit Verma" userId="bbf8fc02-38c2-470a-903a-64b3c5523b83" providerId="ADAL" clId="{75913FC4-6E15-334E-A47F-A00EEB7F07BC}" dt="2023-04-07T22:47:18.300" v="2837" actId="26606"/>
          <ac:spMkLst>
            <pc:docMk/>
            <pc:sldMk cId="3585798718" sldId="278"/>
            <ac:spMk id="64" creationId="{B95B9BA8-1D69-4796-85F5-B6D0BD52354B}"/>
          </ac:spMkLst>
        </pc:spChg>
        <pc:spChg chg="add del">
          <ac:chgData name="Alankrit Verma" userId="bbf8fc02-38c2-470a-903a-64b3c5523b83" providerId="ADAL" clId="{75913FC4-6E15-334E-A47F-A00EEB7F07BC}" dt="2023-04-07T22:47:19.384" v="2839" actId="26606"/>
          <ac:spMkLst>
            <pc:docMk/>
            <pc:sldMk cId="3585798718" sldId="278"/>
            <ac:spMk id="70" creationId="{B95B9BA8-1D69-4796-85F5-B6D0BD52354B}"/>
          </ac:spMkLst>
        </pc:spChg>
        <pc:spChg chg="add del">
          <ac:chgData name="Alankrit Verma" userId="bbf8fc02-38c2-470a-903a-64b3c5523b83" providerId="ADAL" clId="{75913FC4-6E15-334E-A47F-A00EEB7F07BC}" dt="2023-04-07T22:47:21.391" v="2841" actId="26606"/>
          <ac:spMkLst>
            <pc:docMk/>
            <pc:sldMk cId="3585798718" sldId="278"/>
            <ac:spMk id="75" creationId="{B95B9BA8-1D69-4796-85F5-B6D0BD52354B}"/>
          </ac:spMkLst>
        </pc:spChg>
        <pc:spChg chg="add del">
          <ac:chgData name="Alankrit Verma" userId="bbf8fc02-38c2-470a-903a-64b3c5523b83" providerId="ADAL" clId="{75913FC4-6E15-334E-A47F-A00EEB7F07BC}" dt="2023-04-07T22:47:23.084" v="2843" actId="26606"/>
          <ac:spMkLst>
            <pc:docMk/>
            <pc:sldMk cId="3585798718" sldId="278"/>
            <ac:spMk id="78" creationId="{B95B9BA8-1D69-4796-85F5-B6D0BD52354B}"/>
          </ac:spMkLst>
        </pc:spChg>
        <pc:spChg chg="add del">
          <ac:chgData name="Alankrit Verma" userId="bbf8fc02-38c2-470a-903a-64b3c5523b83" providerId="ADAL" clId="{75913FC4-6E15-334E-A47F-A00EEB7F07BC}" dt="2023-04-07T22:47:24.389" v="2845" actId="26606"/>
          <ac:spMkLst>
            <pc:docMk/>
            <pc:sldMk cId="3585798718" sldId="278"/>
            <ac:spMk id="80" creationId="{B95B9BA8-1D69-4796-85F5-B6D0BD52354B}"/>
          </ac:spMkLst>
        </pc:spChg>
        <pc:spChg chg="add">
          <ac:chgData name="Alankrit Verma" userId="bbf8fc02-38c2-470a-903a-64b3c5523b83" providerId="ADAL" clId="{75913FC4-6E15-334E-A47F-A00EEB7F07BC}" dt="2023-04-07T22:47:24.615" v="2846" actId="26606"/>
          <ac:spMkLst>
            <pc:docMk/>
            <pc:sldMk cId="3585798718" sldId="278"/>
            <ac:spMk id="82" creationId="{B95B9BA8-1D69-4796-85F5-B6D0BD52354B}"/>
          </ac:spMkLst>
        </pc:spChg>
        <pc:grpChg chg="del">
          <ac:chgData name="Alankrit Verma" userId="bbf8fc02-38c2-470a-903a-64b3c5523b83" providerId="ADAL" clId="{75913FC4-6E15-334E-A47F-A00EEB7F07BC}" dt="2023-04-07T22:40:09.238" v="2717" actId="478"/>
          <ac:grpSpMkLst>
            <pc:docMk/>
            <pc:sldMk cId="3585798718" sldId="278"/>
            <ac:grpSpMk id="14" creationId="{B92D19ED-1A05-473D-A7EB-F9E31AAF9469}"/>
          </ac:grpSpMkLst>
        </pc:grpChg>
        <pc:grpChg chg="add del">
          <ac:chgData name="Alankrit Verma" userId="bbf8fc02-38c2-470a-903a-64b3c5523b83" providerId="ADAL" clId="{75913FC4-6E15-334E-A47F-A00EEB7F07BC}" dt="2023-04-07T22:43:54.067" v="2781" actId="26606"/>
          <ac:grpSpMkLst>
            <pc:docMk/>
            <pc:sldMk cId="3585798718" sldId="278"/>
            <ac:grpSpMk id="29" creationId="{EE5D87AC-5CCC-4E1F-8B25-D3A6053029C8}"/>
          </ac:grpSpMkLst>
        </pc:grpChg>
        <pc:grpChg chg="add del">
          <ac:chgData name="Alankrit Verma" userId="bbf8fc02-38c2-470a-903a-64b3c5523b83" providerId="ADAL" clId="{75913FC4-6E15-334E-A47F-A00EEB7F07BC}" dt="2023-04-07T22:44:29.858" v="2787" actId="26606"/>
          <ac:grpSpMkLst>
            <pc:docMk/>
            <pc:sldMk cId="3585798718" sldId="278"/>
            <ac:grpSpMk id="49" creationId="{EE5D87AC-5CCC-4E1F-8B25-D3A6053029C8}"/>
          </ac:grpSpMkLst>
        </pc:grpChg>
        <pc:grpChg chg="add del">
          <ac:chgData name="Alankrit Verma" userId="bbf8fc02-38c2-470a-903a-64b3c5523b83" providerId="ADAL" clId="{75913FC4-6E15-334E-A47F-A00EEB7F07BC}" dt="2023-04-07T22:47:24.615" v="2846" actId="26606"/>
          <ac:grpSpMkLst>
            <pc:docMk/>
            <pc:sldMk cId="3585798718" sldId="278"/>
            <ac:grpSpMk id="57" creationId="{EE5D87AC-5CCC-4E1F-8B25-D3A6053029C8}"/>
          </ac:grpSpMkLst>
        </pc:grpChg>
        <pc:grpChg chg="add del">
          <ac:chgData name="Alankrit Verma" userId="bbf8fc02-38c2-470a-903a-64b3c5523b83" providerId="ADAL" clId="{75913FC4-6E15-334E-A47F-A00EEB7F07BC}" dt="2023-04-07T22:47:18.300" v="2837" actId="26606"/>
          <ac:grpSpMkLst>
            <pc:docMk/>
            <pc:sldMk cId="3585798718" sldId="278"/>
            <ac:grpSpMk id="66" creationId="{EE5D87AC-5CCC-4E1F-8B25-D3A6053029C8}"/>
          </ac:grpSpMkLst>
        </pc:grpChg>
        <pc:grpChg chg="add del">
          <ac:chgData name="Alankrit Verma" userId="bbf8fc02-38c2-470a-903a-64b3c5523b83" providerId="ADAL" clId="{75913FC4-6E15-334E-A47F-A00EEB7F07BC}" dt="2023-04-07T22:47:19.384" v="2839" actId="26606"/>
          <ac:grpSpMkLst>
            <pc:docMk/>
            <pc:sldMk cId="3585798718" sldId="278"/>
            <ac:grpSpMk id="71" creationId="{EE5D87AC-5CCC-4E1F-8B25-D3A6053029C8}"/>
          </ac:grpSpMkLst>
        </pc:grpChg>
        <pc:grpChg chg="add del">
          <ac:chgData name="Alankrit Verma" userId="bbf8fc02-38c2-470a-903a-64b3c5523b83" providerId="ADAL" clId="{75913FC4-6E15-334E-A47F-A00EEB7F07BC}" dt="2023-04-07T22:47:21.391" v="2841" actId="26606"/>
          <ac:grpSpMkLst>
            <pc:docMk/>
            <pc:sldMk cId="3585798718" sldId="278"/>
            <ac:grpSpMk id="76" creationId="{EE5D87AC-5CCC-4E1F-8B25-D3A6053029C8}"/>
          </ac:grpSpMkLst>
        </pc:grpChg>
        <pc:graphicFrameChg chg="add del">
          <ac:chgData name="Alankrit Verma" userId="bbf8fc02-38c2-470a-903a-64b3c5523b83" providerId="ADAL" clId="{75913FC4-6E15-334E-A47F-A00EEB7F07BC}" dt="2023-04-07T22:43:16.065" v="2765" actId="26606"/>
          <ac:graphicFrameMkLst>
            <pc:docMk/>
            <pc:sldMk cId="3585798718" sldId="278"/>
            <ac:graphicFrameMk id="15" creationId="{25126EE2-E8AD-5B77-83C4-F01AE0EB249A}"/>
          </ac:graphicFrameMkLst>
        </pc:graphicFrameChg>
        <pc:graphicFrameChg chg="add del">
          <ac:chgData name="Alankrit Verma" userId="bbf8fc02-38c2-470a-903a-64b3c5523b83" providerId="ADAL" clId="{75913FC4-6E15-334E-A47F-A00EEB7F07BC}" dt="2023-04-07T22:43:20.299" v="2767" actId="26606"/>
          <ac:graphicFrameMkLst>
            <pc:docMk/>
            <pc:sldMk cId="3585798718" sldId="278"/>
            <ac:graphicFrameMk id="16" creationId="{E9D4FB2B-3F30-18E9-ED03-57DC41923711}"/>
          </ac:graphicFrameMkLst>
        </pc:graphicFrameChg>
        <pc:graphicFrameChg chg="add del">
          <ac:chgData name="Alankrit Verma" userId="bbf8fc02-38c2-470a-903a-64b3c5523b83" providerId="ADAL" clId="{75913FC4-6E15-334E-A47F-A00EEB7F07BC}" dt="2023-04-07T22:43:21.899" v="2769" actId="26606"/>
          <ac:graphicFrameMkLst>
            <pc:docMk/>
            <pc:sldMk cId="3585798718" sldId="278"/>
            <ac:graphicFrameMk id="18" creationId="{D50F8376-A1B5-6389-97D6-8C8DFCAED9AC}"/>
          </ac:graphicFrameMkLst>
        </pc:graphicFrameChg>
        <pc:graphicFrameChg chg="add del mod modGraphic">
          <ac:chgData name="Alankrit Verma" userId="bbf8fc02-38c2-470a-903a-64b3c5523b83" providerId="ADAL" clId="{75913FC4-6E15-334E-A47F-A00EEB7F07BC}" dt="2023-04-07T22:51:13.834" v="2899" actId="21"/>
          <ac:graphicFrameMkLst>
            <pc:docMk/>
            <pc:sldMk cId="3585798718" sldId="278"/>
            <ac:graphicFrameMk id="19" creationId="{FEFF7130-376E-770D-BB0A-C270D136CB7A}"/>
          </ac:graphicFrameMkLst>
        </pc:graphicFrameChg>
        <pc:graphicFrameChg chg="add del">
          <ac:chgData name="Alankrit Verma" userId="bbf8fc02-38c2-470a-903a-64b3c5523b83" providerId="ADAL" clId="{75913FC4-6E15-334E-A47F-A00EEB7F07BC}" dt="2023-04-07T22:43:24.669" v="2771" actId="26606"/>
          <ac:graphicFrameMkLst>
            <pc:docMk/>
            <pc:sldMk cId="3585798718" sldId="278"/>
            <ac:graphicFrameMk id="20" creationId="{D24BE389-55E2-32E1-5ADA-E6537F75383E}"/>
          </ac:graphicFrameMkLst>
        </pc:graphicFrameChg>
        <pc:graphicFrameChg chg="add del mod modGraphic">
          <ac:chgData name="Alankrit Verma" userId="bbf8fc02-38c2-470a-903a-64b3c5523b83" providerId="ADAL" clId="{75913FC4-6E15-334E-A47F-A00EEB7F07BC}" dt="2023-04-07T22:46:43.971" v="2829" actId="21"/>
          <ac:graphicFrameMkLst>
            <pc:docMk/>
            <pc:sldMk cId="3585798718" sldId="278"/>
            <ac:graphicFrameMk id="22" creationId="{E9D4FB2B-3F30-18E9-ED03-57DC41923711}"/>
          </ac:graphicFrameMkLst>
        </pc:graphicFrameChg>
        <pc:picChg chg="del">
          <ac:chgData name="Alankrit Verma" userId="bbf8fc02-38c2-470a-903a-64b3c5523b83" providerId="ADAL" clId="{75913FC4-6E15-334E-A47F-A00EEB7F07BC}" dt="2023-04-07T22:40:09.238" v="2717" actId="478"/>
          <ac:picMkLst>
            <pc:docMk/>
            <pc:sldMk cId="3585798718" sldId="278"/>
            <ac:picMk id="6" creationId="{9BA1DC33-7A8D-44D8-2BAC-C648570D324B}"/>
          </ac:picMkLst>
        </pc:picChg>
        <pc:picChg chg="add del mod">
          <ac:chgData name="Alankrit Verma" userId="bbf8fc02-38c2-470a-903a-64b3c5523b83" providerId="ADAL" clId="{75913FC4-6E15-334E-A47F-A00EEB7F07BC}" dt="2023-04-07T22:50:24.980" v="2886" actId="21"/>
          <ac:picMkLst>
            <pc:docMk/>
            <pc:sldMk cId="3585798718" sldId="278"/>
            <ac:picMk id="9" creationId="{F934E68F-292C-1B8C-28C9-29B83B34A493}"/>
          </ac:picMkLst>
        </pc:picChg>
      </pc:sldChg>
      <pc:sldChg chg="addSp delSp modSp add del mod">
        <pc:chgData name="Alankrit Verma" userId="bbf8fc02-38c2-470a-903a-64b3c5523b83" providerId="ADAL" clId="{75913FC4-6E15-334E-A47F-A00EEB7F07BC}" dt="2023-04-07T22:56:34.143" v="2907" actId="2696"/>
        <pc:sldMkLst>
          <pc:docMk/>
          <pc:sldMk cId="1691208296" sldId="279"/>
        </pc:sldMkLst>
        <pc:spChg chg="add del mod">
          <ac:chgData name="Alankrit Verma" userId="bbf8fc02-38c2-470a-903a-64b3c5523b83" providerId="ADAL" clId="{75913FC4-6E15-334E-A47F-A00EEB7F07BC}" dt="2023-04-07T22:49:18.857" v="2867"/>
          <ac:spMkLst>
            <pc:docMk/>
            <pc:sldMk cId="1691208296" sldId="279"/>
            <ac:spMk id="2" creationId="{EF31E7B7-F193-7098-C303-18E77A71CAC9}"/>
          </ac:spMkLst>
        </pc:spChg>
        <pc:spChg chg="del mod">
          <ac:chgData name="Alankrit Verma" userId="bbf8fc02-38c2-470a-903a-64b3c5523b83" providerId="ADAL" clId="{75913FC4-6E15-334E-A47F-A00EEB7F07BC}" dt="2023-04-07T22:49:13.852" v="2862" actId="478"/>
          <ac:spMkLst>
            <pc:docMk/>
            <pc:sldMk cId="1691208296" sldId="279"/>
            <ac:spMk id="3" creationId="{CE579BBB-3750-7ECC-E328-25E0A44AF014}"/>
          </ac:spMkLst>
        </pc:spChg>
        <pc:spChg chg="add del mod">
          <ac:chgData name="Alankrit Verma" userId="bbf8fc02-38c2-470a-903a-64b3c5523b83" providerId="ADAL" clId="{75913FC4-6E15-334E-A47F-A00EEB7F07BC}" dt="2023-04-07T22:49:36.009" v="2873"/>
          <ac:spMkLst>
            <pc:docMk/>
            <pc:sldMk cId="1691208296" sldId="279"/>
            <ac:spMk id="4" creationId="{14CD4266-6B53-C671-EA30-0C483D7ECD7F}"/>
          </ac:spMkLst>
        </pc:spChg>
        <pc:spChg chg="del mod">
          <ac:chgData name="Alankrit Verma" userId="bbf8fc02-38c2-470a-903a-64b3c5523b83" providerId="ADAL" clId="{75913FC4-6E15-334E-A47F-A00EEB7F07BC}" dt="2023-04-07T22:49:24.624" v="2870" actId="478"/>
          <ac:spMkLst>
            <pc:docMk/>
            <pc:sldMk cId="1691208296" sldId="279"/>
            <ac:spMk id="5" creationId="{BDFAE290-035D-3784-E201-19C7A3F1468D}"/>
          </ac:spMkLst>
        </pc:spChg>
        <pc:spChg chg="add del mod">
          <ac:chgData name="Alankrit Verma" userId="bbf8fc02-38c2-470a-903a-64b3c5523b83" providerId="ADAL" clId="{75913FC4-6E15-334E-A47F-A00EEB7F07BC}" dt="2023-04-07T22:49:55.285" v="2876" actId="478"/>
          <ac:spMkLst>
            <pc:docMk/>
            <pc:sldMk cId="1691208296" sldId="279"/>
            <ac:spMk id="7" creationId="{9E59A15B-F844-839B-492E-9033E0393807}"/>
          </ac:spMkLst>
        </pc:spChg>
        <pc:spChg chg="add mod">
          <ac:chgData name="Alankrit Verma" userId="bbf8fc02-38c2-470a-903a-64b3c5523b83" providerId="ADAL" clId="{75913FC4-6E15-334E-A47F-A00EEB7F07BC}" dt="2023-04-07T22:50:52.795" v="2893" actId="1076"/>
          <ac:spMkLst>
            <pc:docMk/>
            <pc:sldMk cId="1691208296" sldId="279"/>
            <ac:spMk id="9" creationId="{DD045748-FB70-37F2-D64E-8105E6E9434A}"/>
          </ac:spMkLst>
        </pc:spChg>
        <pc:spChg chg="add del mod">
          <ac:chgData name="Alankrit Verma" userId="bbf8fc02-38c2-470a-903a-64b3c5523b83" providerId="ADAL" clId="{75913FC4-6E15-334E-A47F-A00EEB7F07BC}" dt="2023-04-07T22:50:25.169" v="2888"/>
          <ac:spMkLst>
            <pc:docMk/>
            <pc:sldMk cId="1691208296" sldId="279"/>
            <ac:spMk id="10" creationId="{C31A0CE2-39AD-566A-C4CE-A38DDCB9B167}"/>
          </ac:spMkLst>
        </pc:spChg>
        <pc:spChg chg="del mod">
          <ac:chgData name="Alankrit Verma" userId="bbf8fc02-38c2-470a-903a-64b3c5523b83" providerId="ADAL" clId="{75913FC4-6E15-334E-A47F-A00EEB7F07BC}" dt="2023-04-07T22:49:55.285" v="2876" actId="478"/>
          <ac:spMkLst>
            <pc:docMk/>
            <pc:sldMk cId="1691208296" sldId="279"/>
            <ac:spMk id="12" creationId="{56E4B737-02C7-4E4A-B46C-1EC18F59CD18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25" creationId="{025500A9-5FD0-1F42-21A3-76A221BBC1A6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26" creationId="{3F658832-640B-BD5B-3537-725D976FB48A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27" creationId="{95D05319-51FD-13EE-50A8-757596E34FEF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28" creationId="{C9E2D9A2-234C-9AEE-5250-AF638250664C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29" creationId="{FD757369-37FE-BE91-771B-074CD83D5DD1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30" creationId="{7CB9E8CF-E22F-DBB7-2C4C-9DD55F4F8230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31" creationId="{FD77655B-FF79-BA26-6EE8-1D0AA86B9F7B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32" creationId="{6DFD1C92-277B-ADCA-3C3B-1F13F367AE96}"/>
          </ac:spMkLst>
        </pc:spChg>
        <pc:spChg chg="del mod">
          <ac:chgData name="Alankrit Verma" userId="bbf8fc02-38c2-470a-903a-64b3c5523b83" providerId="ADAL" clId="{75913FC4-6E15-334E-A47F-A00EEB7F07BC}" dt="2023-04-07T22:49:55.285" v="2876" actId="478"/>
          <ac:spMkLst>
            <pc:docMk/>
            <pc:sldMk cId="1691208296" sldId="279"/>
            <ac:spMk id="33" creationId="{5964CBE2-084A-47DF-A704-CF5F6217B569}"/>
          </ac:spMkLst>
        </pc:spChg>
        <pc:spChg chg="del mod">
          <ac:chgData name="Alankrit Verma" userId="bbf8fc02-38c2-470a-903a-64b3c5523b83" providerId="ADAL" clId="{75913FC4-6E15-334E-A47F-A00EEB7F07BC}" dt="2023-04-07T22:49:55.285" v="2876" actId="478"/>
          <ac:spMkLst>
            <pc:docMk/>
            <pc:sldMk cId="1691208296" sldId="279"/>
            <ac:spMk id="34" creationId="{ABF902DF-A3FF-4803-9779-F222B2A833CC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35" creationId="{BADF94EF-260F-A597-EE7E-30382CF86557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36" creationId="{2A9EE23D-F184-0DE0-4B83-FC4E1C869ECE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37" creationId="{819FEE99-6132-5030-C3C4-5F8EAFA52560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38" creationId="{686C5F29-5910-5C26-9244-2DC7E6CC5E53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39" creationId="{869BE133-1ECD-7A6E-53D1-5FA6FF5D1D6D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40" creationId="{8436582F-3928-3848-8907-8809CD6F92AD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41" creationId="{17585086-BA34-7A85-418E-9F18FC20CC78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42" creationId="{E3734BF2-49C8-96FA-70AA-AFA64144E4DB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43" creationId="{BDC5F70C-35D6-A7E2-16B0-132EC4A7C7D2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44" creationId="{3DBE08BB-48F0-A442-C399-D8A9A055FB5C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45" creationId="{F06D4D11-99A7-60B9-5D01-F6BD65181B95}"/>
          </ac:spMkLst>
        </pc:spChg>
        <pc:spChg chg="add mod">
          <ac:chgData name="Alankrit Verma" userId="bbf8fc02-38c2-470a-903a-64b3c5523b83" providerId="ADAL" clId="{75913FC4-6E15-334E-A47F-A00EEB7F07BC}" dt="2023-04-07T22:50:20.858" v="2884"/>
          <ac:spMkLst>
            <pc:docMk/>
            <pc:sldMk cId="1691208296" sldId="279"/>
            <ac:spMk id="46" creationId="{31E279E8-C993-FD80-AC95-338EB5D04553}"/>
          </ac:spMkLst>
        </pc:spChg>
        <pc:grpChg chg="add del mod">
          <ac:chgData name="Alankrit Verma" userId="bbf8fc02-38c2-470a-903a-64b3c5523b83" providerId="ADAL" clId="{75913FC4-6E15-334E-A47F-A00EEB7F07BC}" dt="2023-04-07T22:51:49.140" v="2900" actId="478"/>
          <ac:grpSpMkLst>
            <pc:docMk/>
            <pc:sldMk cId="1691208296" sldId="279"/>
            <ac:grpSpMk id="11" creationId="{4D31A7A1-F195-C22D-77EB-88A7FE1E8B4E}"/>
          </ac:grpSpMkLst>
        </pc:grpChg>
        <pc:grpChg chg="add del mod">
          <ac:chgData name="Alankrit Verma" userId="bbf8fc02-38c2-470a-903a-64b3c5523b83" providerId="ADAL" clId="{75913FC4-6E15-334E-A47F-A00EEB7F07BC}" dt="2023-04-07T22:51:49.140" v="2900" actId="478"/>
          <ac:grpSpMkLst>
            <pc:docMk/>
            <pc:sldMk cId="1691208296" sldId="279"/>
            <ac:grpSpMk id="13" creationId="{B0BABE91-4B74-4194-5A97-F61FE6365AB1}"/>
          </ac:grpSpMkLst>
        </pc:grpChg>
        <pc:grpChg chg="del mod">
          <ac:chgData name="Alankrit Verma" userId="bbf8fc02-38c2-470a-903a-64b3c5523b83" providerId="ADAL" clId="{75913FC4-6E15-334E-A47F-A00EEB7F07BC}" dt="2023-04-07T22:49:55.285" v="2876" actId="478"/>
          <ac:grpSpMkLst>
            <pc:docMk/>
            <pc:sldMk cId="1691208296" sldId="279"/>
            <ac:grpSpMk id="14" creationId="{B92D19ED-1A05-473D-A7EB-F9E31AAF9469}"/>
          </ac:grpSpMkLst>
        </pc:grpChg>
        <pc:grpChg chg="add del mod">
          <ac:chgData name="Alankrit Verma" userId="bbf8fc02-38c2-470a-903a-64b3c5523b83" providerId="ADAL" clId="{75913FC4-6E15-334E-A47F-A00EEB7F07BC}" dt="2023-04-07T22:51:49.140" v="2900" actId="478"/>
          <ac:grpSpMkLst>
            <pc:docMk/>
            <pc:sldMk cId="1691208296" sldId="279"/>
            <ac:grpSpMk id="17" creationId="{D5DEDD3B-D090-1290-1269-630DAEAC2B17}"/>
          </ac:grpSpMkLst>
        </pc:grpChg>
        <pc:grpChg chg="add del mod">
          <ac:chgData name="Alankrit Verma" userId="bbf8fc02-38c2-470a-903a-64b3c5523b83" providerId="ADAL" clId="{75913FC4-6E15-334E-A47F-A00EEB7F07BC}" dt="2023-04-07T22:51:49.140" v="2900" actId="478"/>
          <ac:grpSpMkLst>
            <pc:docMk/>
            <pc:sldMk cId="1691208296" sldId="279"/>
            <ac:grpSpMk id="18" creationId="{0FE6240C-702D-5DB5-1297-A682B2F9B273}"/>
          </ac:grpSpMkLst>
        </pc:grpChg>
        <pc:grpChg chg="add del mod">
          <ac:chgData name="Alankrit Verma" userId="bbf8fc02-38c2-470a-903a-64b3c5523b83" providerId="ADAL" clId="{75913FC4-6E15-334E-A47F-A00EEB7F07BC}" dt="2023-04-07T22:51:49.140" v="2900" actId="478"/>
          <ac:grpSpMkLst>
            <pc:docMk/>
            <pc:sldMk cId="1691208296" sldId="279"/>
            <ac:grpSpMk id="19" creationId="{E3921700-2AE6-5AD5-C4E6-B837745D6B68}"/>
          </ac:grpSpMkLst>
        </pc:grpChg>
        <pc:grpChg chg="add del mod">
          <ac:chgData name="Alankrit Verma" userId="bbf8fc02-38c2-470a-903a-64b3c5523b83" providerId="ADAL" clId="{75913FC4-6E15-334E-A47F-A00EEB7F07BC}" dt="2023-04-07T22:51:49.140" v="2900" actId="478"/>
          <ac:grpSpMkLst>
            <pc:docMk/>
            <pc:sldMk cId="1691208296" sldId="279"/>
            <ac:grpSpMk id="20" creationId="{6400D867-D767-7FC8-44B4-7DE98E24D64F}"/>
          </ac:grpSpMkLst>
        </pc:grpChg>
        <pc:grpChg chg="add del mod">
          <ac:chgData name="Alankrit Verma" userId="bbf8fc02-38c2-470a-903a-64b3c5523b83" providerId="ADAL" clId="{75913FC4-6E15-334E-A47F-A00EEB7F07BC}" dt="2023-04-07T22:51:49.140" v="2900" actId="478"/>
          <ac:grpSpMkLst>
            <pc:docMk/>
            <pc:sldMk cId="1691208296" sldId="279"/>
            <ac:grpSpMk id="21" creationId="{9A363091-47E1-EA1E-4640-E973F217A6EA}"/>
          </ac:grpSpMkLst>
        </pc:grpChg>
        <pc:grpChg chg="add del mod">
          <ac:chgData name="Alankrit Verma" userId="bbf8fc02-38c2-470a-903a-64b3c5523b83" providerId="ADAL" clId="{75913FC4-6E15-334E-A47F-A00EEB7F07BC}" dt="2023-04-07T22:51:49.140" v="2900" actId="478"/>
          <ac:grpSpMkLst>
            <pc:docMk/>
            <pc:sldMk cId="1691208296" sldId="279"/>
            <ac:grpSpMk id="22" creationId="{D1A88454-A97C-FD9B-B15A-3242045EDC67}"/>
          </ac:grpSpMkLst>
        </pc:grpChg>
        <pc:grpChg chg="add del mod">
          <ac:chgData name="Alankrit Verma" userId="bbf8fc02-38c2-470a-903a-64b3c5523b83" providerId="ADAL" clId="{75913FC4-6E15-334E-A47F-A00EEB7F07BC}" dt="2023-04-07T22:51:49.140" v="2900" actId="478"/>
          <ac:grpSpMkLst>
            <pc:docMk/>
            <pc:sldMk cId="1691208296" sldId="279"/>
            <ac:grpSpMk id="23" creationId="{EDE50A80-B518-A0DD-E175-B1C390912381}"/>
          </ac:grpSpMkLst>
        </pc:grpChg>
        <pc:grpChg chg="add del mod">
          <ac:chgData name="Alankrit Verma" userId="bbf8fc02-38c2-470a-903a-64b3c5523b83" providerId="ADAL" clId="{75913FC4-6E15-334E-A47F-A00EEB7F07BC}" dt="2023-04-07T22:51:49.140" v="2900" actId="478"/>
          <ac:grpSpMkLst>
            <pc:docMk/>
            <pc:sldMk cId="1691208296" sldId="279"/>
            <ac:grpSpMk id="24" creationId="{A742D8F6-7499-0B9C-A3CF-099BD99EF96D}"/>
          </ac:grpSpMkLst>
        </pc:grpChg>
        <pc:graphicFrameChg chg="add del mod">
          <ac:chgData name="Alankrit Verma" userId="bbf8fc02-38c2-470a-903a-64b3c5523b83" providerId="ADAL" clId="{75913FC4-6E15-334E-A47F-A00EEB7F07BC}" dt="2023-04-07T22:51:13.505" v="2898"/>
          <ac:graphicFrameMkLst>
            <pc:docMk/>
            <pc:sldMk cId="1691208296" sldId="279"/>
            <ac:graphicFrameMk id="48" creationId="{50C4DAAB-2F5A-C059-28F0-122305748530}"/>
          </ac:graphicFrameMkLst>
        </pc:graphicFrameChg>
        <pc:graphicFrameChg chg="add mod">
          <ac:chgData name="Alankrit Verma" userId="bbf8fc02-38c2-470a-903a-64b3c5523b83" providerId="ADAL" clId="{75913FC4-6E15-334E-A47F-A00EEB7F07BC}" dt="2023-04-07T22:52:28.514" v="2903" actId="1076"/>
          <ac:graphicFrameMkLst>
            <pc:docMk/>
            <pc:sldMk cId="1691208296" sldId="279"/>
            <ac:graphicFrameMk id="49" creationId="{CF71F174-AAB9-AE2F-665E-5843F46B1352}"/>
          </ac:graphicFrameMkLst>
        </pc:graphicFrameChg>
        <pc:picChg chg="del mod">
          <ac:chgData name="Alankrit Verma" userId="bbf8fc02-38c2-470a-903a-64b3c5523b83" providerId="ADAL" clId="{75913FC4-6E15-334E-A47F-A00EEB7F07BC}" dt="2023-04-07T22:49:15.872" v="2864" actId="478"/>
          <ac:picMkLst>
            <pc:docMk/>
            <pc:sldMk cId="1691208296" sldId="279"/>
            <ac:picMk id="6" creationId="{9BA1DC33-7A8D-44D8-2BAC-C648570D324B}"/>
          </ac:picMkLst>
        </pc:picChg>
        <pc:picChg chg="add mod">
          <ac:chgData name="Alankrit Verma" userId="bbf8fc02-38c2-470a-903a-64b3c5523b83" providerId="ADAL" clId="{75913FC4-6E15-334E-A47F-A00EEB7F07BC}" dt="2023-04-07T22:52:33.722" v="2904" actId="1076"/>
          <ac:picMkLst>
            <pc:docMk/>
            <pc:sldMk cId="1691208296" sldId="279"/>
            <ac:picMk id="47" creationId="{60224739-6F49-F6AA-C8A3-2D86FD7BFF34}"/>
          </ac:picMkLst>
        </pc:picChg>
      </pc:sldChg>
      <pc:sldChg chg="addSp delSp modSp mod">
        <pc:chgData name="Alankrit Verma" userId="bbf8fc02-38c2-470a-903a-64b3c5523b83" providerId="ADAL" clId="{75913FC4-6E15-334E-A47F-A00EEB7F07BC}" dt="2023-04-07T23:11:38.767" v="3249" actId="1076"/>
        <pc:sldMkLst>
          <pc:docMk/>
          <pc:sldMk cId="3672156192" sldId="281"/>
        </pc:sldMkLst>
        <pc:picChg chg="add mod">
          <ac:chgData name="Alankrit Verma" userId="bbf8fc02-38c2-470a-903a-64b3c5523b83" providerId="ADAL" clId="{75913FC4-6E15-334E-A47F-A00EEB7F07BC}" dt="2023-04-07T23:11:38.767" v="3249" actId="1076"/>
          <ac:picMkLst>
            <pc:docMk/>
            <pc:sldMk cId="3672156192" sldId="281"/>
            <ac:picMk id="4" creationId="{C2D3624E-0271-1161-7DA1-986275242AB0}"/>
          </ac:picMkLst>
        </pc:picChg>
        <pc:picChg chg="del">
          <ac:chgData name="Alankrit Verma" userId="bbf8fc02-38c2-470a-903a-64b3c5523b83" providerId="ADAL" clId="{75913FC4-6E15-334E-A47F-A00EEB7F07BC}" dt="2023-04-07T23:11:25.899" v="3245" actId="478"/>
          <ac:picMkLst>
            <pc:docMk/>
            <pc:sldMk cId="3672156192" sldId="281"/>
            <ac:picMk id="7" creationId="{911F000D-F928-2682-0FF8-506EBBFE93DA}"/>
          </ac:picMkLst>
        </pc:picChg>
      </pc:sldChg>
      <pc:sldChg chg="addSp modSp mod">
        <pc:chgData name="Alankrit Verma" userId="bbf8fc02-38c2-470a-903a-64b3c5523b83" providerId="ADAL" clId="{75913FC4-6E15-334E-A47F-A00EEB7F07BC}" dt="2023-04-07T23:22:54.853" v="3253" actId="962"/>
        <pc:sldMkLst>
          <pc:docMk/>
          <pc:sldMk cId="2541361937" sldId="282"/>
        </pc:sldMkLst>
        <pc:picChg chg="add mod">
          <ac:chgData name="Alankrit Verma" userId="bbf8fc02-38c2-470a-903a-64b3c5523b83" providerId="ADAL" clId="{75913FC4-6E15-334E-A47F-A00EEB7F07BC}" dt="2023-04-07T23:22:54.853" v="3253" actId="962"/>
          <ac:picMkLst>
            <pc:docMk/>
            <pc:sldMk cId="2541361937" sldId="282"/>
            <ac:picMk id="6" creationId="{928E017C-316F-BADE-A450-0CF79EAE5929}"/>
          </ac:picMkLst>
        </pc:picChg>
      </pc:sldChg>
      <pc:sldChg chg="addSp delSp modSp add mod">
        <pc:chgData name="Alankrit Verma" userId="bbf8fc02-38c2-470a-903a-64b3c5523b83" providerId="ADAL" clId="{75913FC4-6E15-334E-A47F-A00EEB7F07BC}" dt="2023-04-07T23:26:39.931" v="3259" actId="207"/>
        <pc:sldMkLst>
          <pc:docMk/>
          <pc:sldMk cId="2454956637" sldId="283"/>
        </pc:sldMkLst>
        <pc:spChg chg="add mod">
          <ac:chgData name="Alankrit Verma" userId="bbf8fc02-38c2-470a-903a-64b3c5523b83" providerId="ADAL" clId="{75913FC4-6E15-334E-A47F-A00EEB7F07BC}" dt="2023-04-07T23:26:39.931" v="3259" actId="207"/>
          <ac:spMkLst>
            <pc:docMk/>
            <pc:sldMk cId="2454956637" sldId="283"/>
            <ac:spMk id="3" creationId="{FAAB1DCF-C01F-0844-A1EB-ACB5DFA3630E}"/>
          </ac:spMkLst>
        </pc:spChg>
        <pc:spChg chg="del">
          <ac:chgData name="Alankrit Verma" userId="bbf8fc02-38c2-470a-903a-64b3c5523b83" providerId="ADAL" clId="{75913FC4-6E15-334E-A47F-A00EEB7F07BC}" dt="2023-04-07T23:26:27.821" v="3255" actId="478"/>
          <ac:spMkLst>
            <pc:docMk/>
            <pc:sldMk cId="2454956637" sldId="283"/>
            <ac:spMk id="4" creationId="{079C80A8-804F-E844-58A7-8DF0D8695941}"/>
          </ac:spMkLst>
        </pc:spChg>
        <pc:spChg chg="del">
          <ac:chgData name="Alankrit Verma" userId="bbf8fc02-38c2-470a-903a-64b3c5523b83" providerId="ADAL" clId="{75913FC4-6E15-334E-A47F-A00EEB7F07BC}" dt="2023-04-07T23:26:27.821" v="3255" actId="478"/>
          <ac:spMkLst>
            <pc:docMk/>
            <pc:sldMk cId="2454956637" sldId="283"/>
            <ac:spMk id="5" creationId="{BDFAE290-035D-3784-E201-19C7A3F1468D}"/>
          </ac:spMkLst>
        </pc:spChg>
        <pc:spChg chg="del">
          <ac:chgData name="Alankrit Verma" userId="bbf8fc02-38c2-470a-903a-64b3c5523b83" providerId="ADAL" clId="{75913FC4-6E15-334E-A47F-A00EEB7F07BC}" dt="2023-04-07T23:26:27.821" v="3255" actId="478"/>
          <ac:spMkLst>
            <pc:docMk/>
            <pc:sldMk cId="2454956637" sldId="283"/>
            <ac:spMk id="12" creationId="{56E4B737-02C7-4E4A-B46C-1EC18F59CD18}"/>
          </ac:spMkLst>
        </pc:spChg>
        <pc:spChg chg="del">
          <ac:chgData name="Alankrit Verma" userId="bbf8fc02-38c2-470a-903a-64b3c5523b83" providerId="ADAL" clId="{75913FC4-6E15-334E-A47F-A00EEB7F07BC}" dt="2023-04-07T23:26:27.821" v="3255" actId="478"/>
          <ac:spMkLst>
            <pc:docMk/>
            <pc:sldMk cId="2454956637" sldId="283"/>
            <ac:spMk id="33" creationId="{5964CBE2-084A-47DF-A704-CF5F6217B569}"/>
          </ac:spMkLst>
        </pc:spChg>
        <pc:spChg chg="del">
          <ac:chgData name="Alankrit Verma" userId="bbf8fc02-38c2-470a-903a-64b3c5523b83" providerId="ADAL" clId="{75913FC4-6E15-334E-A47F-A00EEB7F07BC}" dt="2023-04-07T23:26:27.821" v="3255" actId="478"/>
          <ac:spMkLst>
            <pc:docMk/>
            <pc:sldMk cId="2454956637" sldId="283"/>
            <ac:spMk id="34" creationId="{ABF902DF-A3FF-4803-9779-F222B2A833CC}"/>
          </ac:spMkLst>
        </pc:spChg>
        <pc:grpChg chg="del">
          <ac:chgData name="Alankrit Verma" userId="bbf8fc02-38c2-470a-903a-64b3c5523b83" providerId="ADAL" clId="{75913FC4-6E15-334E-A47F-A00EEB7F07BC}" dt="2023-04-07T23:26:27.821" v="3255" actId="478"/>
          <ac:grpSpMkLst>
            <pc:docMk/>
            <pc:sldMk cId="2454956637" sldId="283"/>
            <ac:grpSpMk id="14" creationId="{B92D19ED-1A05-473D-A7EB-F9E31AAF9469}"/>
          </ac:grpSpMkLst>
        </pc:grpChg>
        <pc:picChg chg="del">
          <ac:chgData name="Alankrit Verma" userId="bbf8fc02-38c2-470a-903a-64b3c5523b83" providerId="ADAL" clId="{75913FC4-6E15-334E-A47F-A00EEB7F07BC}" dt="2023-04-07T23:26:27.821" v="3255" actId="478"/>
          <ac:picMkLst>
            <pc:docMk/>
            <pc:sldMk cId="2454956637" sldId="283"/>
            <ac:picMk id="6" creationId="{928E017C-316F-BADE-A450-0CF79EAE5929}"/>
          </ac:picMkLst>
        </pc:picChg>
      </pc:sldChg>
      <pc:sldChg chg="modSp mod">
        <pc:chgData name="Alankrit Verma" userId="bbf8fc02-38c2-470a-903a-64b3c5523b83" providerId="ADAL" clId="{75913FC4-6E15-334E-A47F-A00EEB7F07BC}" dt="2023-05-01T18:05:59.851" v="3570" actId="20577"/>
        <pc:sldMkLst>
          <pc:docMk/>
          <pc:sldMk cId="780805185" sldId="286"/>
        </pc:sldMkLst>
        <pc:spChg chg="mod">
          <ac:chgData name="Alankrit Verma" userId="bbf8fc02-38c2-470a-903a-64b3c5523b83" providerId="ADAL" clId="{75913FC4-6E15-334E-A47F-A00EEB7F07BC}" dt="2023-05-01T18:05:59.851" v="3570" actId="20577"/>
          <ac:spMkLst>
            <pc:docMk/>
            <pc:sldMk cId="780805185" sldId="286"/>
            <ac:spMk id="18" creationId="{39FDCEAB-D67A-4B26-9BE5-4FE098D31181}"/>
          </ac:spMkLst>
        </pc:spChg>
      </pc:sldChg>
      <pc:sldChg chg="modSp mod">
        <pc:chgData name="Alankrit Verma" userId="bbf8fc02-38c2-470a-903a-64b3c5523b83" providerId="ADAL" clId="{75913FC4-6E15-334E-A47F-A00EEB7F07BC}" dt="2023-05-01T18:21:10.250" v="3571" actId="1036"/>
        <pc:sldMkLst>
          <pc:docMk/>
          <pc:sldMk cId="3102703700" sldId="287"/>
        </pc:sldMkLst>
        <pc:picChg chg="mod">
          <ac:chgData name="Alankrit Verma" userId="bbf8fc02-38c2-470a-903a-64b3c5523b83" providerId="ADAL" clId="{75913FC4-6E15-334E-A47F-A00EEB7F07BC}" dt="2023-05-01T18:21:10.250" v="3571" actId="1036"/>
          <ac:picMkLst>
            <pc:docMk/>
            <pc:sldMk cId="3102703700" sldId="287"/>
            <ac:picMk id="8" creationId="{78B20C12-1043-FB48-28CF-E8418B8552E8}"/>
          </ac:picMkLst>
        </pc:picChg>
      </pc:sldChg>
      <pc:sldChg chg="addSp delSp modSp new del mod setBg delDesignElem chgLayout">
        <pc:chgData name="Alankrit Verma" userId="bbf8fc02-38c2-470a-903a-64b3c5523b83" providerId="ADAL" clId="{75913FC4-6E15-334E-A47F-A00EEB7F07BC}" dt="2023-04-08T00:27:48.179" v="3405" actId="2696"/>
        <pc:sldMkLst>
          <pc:docMk/>
          <pc:sldMk cId="1270981164" sldId="288"/>
        </pc:sldMkLst>
        <pc:spChg chg="del">
          <ac:chgData name="Alankrit Verma" userId="bbf8fc02-38c2-470a-903a-64b3c5523b83" providerId="ADAL" clId="{75913FC4-6E15-334E-A47F-A00EEB7F07BC}" dt="2023-04-08T00:19:33.511" v="3263" actId="478"/>
          <ac:spMkLst>
            <pc:docMk/>
            <pc:sldMk cId="1270981164" sldId="288"/>
            <ac:spMk id="2" creationId="{E8A1D961-BF08-734D-0B41-909C8FE4B678}"/>
          </ac:spMkLst>
        </pc:spChg>
        <pc:spChg chg="del mod">
          <ac:chgData name="Alankrit Verma" userId="bbf8fc02-38c2-470a-903a-64b3c5523b83" providerId="ADAL" clId="{75913FC4-6E15-334E-A47F-A00EEB7F07BC}" dt="2023-04-08T00:19:32.501" v="3262" actId="478"/>
          <ac:spMkLst>
            <pc:docMk/>
            <pc:sldMk cId="1270981164" sldId="288"/>
            <ac:spMk id="3" creationId="{D4735A13-DB3A-865A-4765-A25E6A6B195C}"/>
          </ac:spMkLst>
        </pc:spChg>
        <pc:spChg chg="add del mod">
          <ac:chgData name="Alankrit Verma" userId="bbf8fc02-38c2-470a-903a-64b3c5523b83" providerId="ADAL" clId="{75913FC4-6E15-334E-A47F-A00EEB7F07BC}" dt="2023-04-08T00:23:29.370" v="3300" actId="478"/>
          <ac:spMkLst>
            <pc:docMk/>
            <pc:sldMk cId="1270981164" sldId="288"/>
            <ac:spMk id="4" creationId="{61524925-6EA2-79AA-423D-F7AFF88CE406}"/>
          </ac:spMkLst>
        </pc:spChg>
        <pc:spChg chg="add del mod">
          <ac:chgData name="Alankrit Verma" userId="bbf8fc02-38c2-470a-903a-64b3c5523b83" providerId="ADAL" clId="{75913FC4-6E15-334E-A47F-A00EEB7F07BC}" dt="2023-04-08T00:23:13.214" v="3296" actId="478"/>
          <ac:spMkLst>
            <pc:docMk/>
            <pc:sldMk cId="1270981164" sldId="288"/>
            <ac:spMk id="5" creationId="{317416A0-F4C6-E0E7-5DCF-02108B56A1D8}"/>
          </ac:spMkLst>
        </pc:spChg>
        <pc:spChg chg="add mod ord">
          <ac:chgData name="Alankrit Verma" userId="bbf8fc02-38c2-470a-903a-64b3c5523b83" providerId="ADAL" clId="{75913FC4-6E15-334E-A47F-A00EEB7F07BC}" dt="2023-04-08T00:24:15.813" v="3376" actId="1076"/>
          <ac:spMkLst>
            <pc:docMk/>
            <pc:sldMk cId="1270981164" sldId="288"/>
            <ac:spMk id="6" creationId="{F0B8CDC0-D5DE-DD22-11E7-7483D1FC3852}"/>
          </ac:spMkLst>
        </pc:spChg>
        <pc:spChg chg="add del mod ord">
          <ac:chgData name="Alankrit Verma" userId="bbf8fc02-38c2-470a-903a-64b3c5523b83" providerId="ADAL" clId="{75913FC4-6E15-334E-A47F-A00EEB7F07BC}" dt="2023-04-08T00:24:42.372" v="3381" actId="26606"/>
          <ac:spMkLst>
            <pc:docMk/>
            <pc:sldMk cId="1270981164" sldId="288"/>
            <ac:spMk id="7" creationId="{33703699-F71C-8934-B0F9-60AA9DF67D8D}"/>
          </ac:spMkLst>
        </pc:spChg>
        <pc:spChg chg="add del">
          <ac:chgData name="Alankrit Verma" userId="bbf8fc02-38c2-470a-903a-64b3c5523b83" providerId="ADAL" clId="{75913FC4-6E15-334E-A47F-A00EEB7F07BC}" dt="2023-04-08T00:22:40.327" v="3285" actId="26606"/>
          <ac:spMkLst>
            <pc:docMk/>
            <pc:sldMk cId="1270981164" sldId="288"/>
            <ac:spMk id="11" creationId="{B95B9BA8-1D69-4796-85F5-B6D0BD52354B}"/>
          </ac:spMkLst>
        </pc:spChg>
        <pc:spChg chg="add del">
          <ac:chgData name="Alankrit Verma" userId="bbf8fc02-38c2-470a-903a-64b3c5523b83" providerId="ADAL" clId="{75913FC4-6E15-334E-A47F-A00EEB7F07BC}" dt="2023-04-08T00:22:40.826" v="3287" actId="26606"/>
          <ac:spMkLst>
            <pc:docMk/>
            <pc:sldMk cId="1270981164" sldId="288"/>
            <ac:spMk id="13" creationId="{B95B9BA8-1D69-4796-85F5-B6D0BD52354B}"/>
          </ac:spMkLst>
        </pc:spChg>
        <pc:spChg chg="add del">
          <ac:chgData name="Alankrit Verma" userId="bbf8fc02-38c2-470a-903a-64b3c5523b83" providerId="ADAL" clId="{75913FC4-6E15-334E-A47F-A00EEB7F07BC}" dt="2023-04-08T00:23:06.056" v="3293" actId="700"/>
          <ac:spMkLst>
            <pc:docMk/>
            <pc:sldMk cId="1270981164" sldId="288"/>
            <ac:spMk id="16" creationId="{B95B9BA8-1D69-4796-85F5-B6D0BD52354B}"/>
          </ac:spMkLst>
        </pc:spChg>
        <pc:graphicFrameChg chg="add del">
          <ac:chgData name="Alankrit Verma" userId="bbf8fc02-38c2-470a-903a-64b3c5523b83" providerId="ADAL" clId="{75913FC4-6E15-334E-A47F-A00EEB7F07BC}" dt="2023-04-08T00:24:42.306" v="3380" actId="26606"/>
          <ac:graphicFrameMkLst>
            <pc:docMk/>
            <pc:sldMk cId="1270981164" sldId="288"/>
            <ac:graphicFrameMk id="9" creationId="{3223652F-3F31-9071-072A-6F9E478C011A}"/>
          </ac:graphicFrameMkLst>
        </pc:graphicFrameChg>
        <pc:graphicFrameChg chg="add">
          <ac:chgData name="Alankrit Verma" userId="bbf8fc02-38c2-470a-903a-64b3c5523b83" providerId="ADAL" clId="{75913FC4-6E15-334E-A47F-A00EEB7F07BC}" dt="2023-04-08T00:24:42.372" v="3381" actId="26606"/>
          <ac:graphicFrameMkLst>
            <pc:docMk/>
            <pc:sldMk cId="1270981164" sldId="288"/>
            <ac:graphicFrameMk id="12" creationId="{105DA77E-3E16-B8F1-8391-CD776A5EF8DC}"/>
          </ac:graphicFrameMkLst>
        </pc:graphicFrameChg>
        <pc:picChg chg="add del">
          <ac:chgData name="Alankrit Verma" userId="bbf8fc02-38c2-470a-903a-64b3c5523b83" providerId="ADAL" clId="{75913FC4-6E15-334E-A47F-A00EEB7F07BC}" dt="2023-04-08T00:22:40.327" v="3285" actId="26606"/>
          <ac:picMkLst>
            <pc:docMk/>
            <pc:sldMk cId="1270981164" sldId="288"/>
            <ac:picMk id="8" creationId="{935F4D66-3ADD-D882-6FD6-4D9DA21598DA}"/>
          </ac:picMkLst>
        </pc:picChg>
        <pc:picChg chg="add del">
          <ac:chgData name="Alankrit Verma" userId="bbf8fc02-38c2-470a-903a-64b3c5523b83" providerId="ADAL" clId="{75913FC4-6E15-334E-A47F-A00EEB7F07BC}" dt="2023-04-08T00:22:40.826" v="3287" actId="26606"/>
          <ac:picMkLst>
            <pc:docMk/>
            <pc:sldMk cId="1270981164" sldId="288"/>
            <ac:picMk id="14" creationId="{0681788F-E121-1FBE-A088-B73F44A022F9}"/>
          </ac:picMkLst>
        </pc:picChg>
        <pc:picChg chg="add del">
          <ac:chgData name="Alankrit Verma" userId="bbf8fc02-38c2-470a-903a-64b3c5523b83" providerId="ADAL" clId="{75913FC4-6E15-334E-A47F-A00EEB7F07BC}" dt="2023-04-08T00:23:33.215" v="3303" actId="478"/>
          <ac:picMkLst>
            <pc:docMk/>
            <pc:sldMk cId="1270981164" sldId="288"/>
            <ac:picMk id="17" creationId="{2E09CB04-BB4D-01FC-9BBA-5DD077A1246F}"/>
          </ac:picMkLst>
        </pc:picChg>
      </pc:sldChg>
      <pc:sldChg chg="addSp delSp modSp mod">
        <pc:chgData name="Alankrit Verma" userId="bbf8fc02-38c2-470a-903a-64b3c5523b83" providerId="ADAL" clId="{75913FC4-6E15-334E-A47F-A00EEB7F07BC}" dt="2023-04-08T00:36:48.384" v="3428" actId="1076"/>
        <pc:sldMkLst>
          <pc:docMk/>
          <pc:sldMk cId="3546984008" sldId="289"/>
        </pc:sldMkLst>
        <pc:picChg chg="add mod">
          <ac:chgData name="Alankrit Verma" userId="bbf8fc02-38c2-470a-903a-64b3c5523b83" providerId="ADAL" clId="{75913FC4-6E15-334E-A47F-A00EEB7F07BC}" dt="2023-04-08T00:34:20.236" v="3424" actId="14100"/>
          <ac:picMkLst>
            <pc:docMk/>
            <pc:sldMk cId="3546984008" sldId="289"/>
            <ac:picMk id="3" creationId="{B6EA2052-D771-AAE3-D945-5D5CD9C3CDE9}"/>
          </ac:picMkLst>
        </pc:picChg>
        <pc:picChg chg="del mod">
          <ac:chgData name="Alankrit Verma" userId="bbf8fc02-38c2-470a-903a-64b3c5523b83" providerId="ADAL" clId="{75913FC4-6E15-334E-A47F-A00EEB7F07BC}" dt="2023-04-08T00:34:11.337" v="3421" actId="478"/>
          <ac:picMkLst>
            <pc:docMk/>
            <pc:sldMk cId="3546984008" sldId="289"/>
            <ac:picMk id="4" creationId="{0E298604-7D29-8906-E2E5-75B4EFD794DE}"/>
          </ac:picMkLst>
        </pc:picChg>
        <pc:picChg chg="add mod">
          <ac:chgData name="Alankrit Verma" userId="bbf8fc02-38c2-470a-903a-64b3c5523b83" providerId="ADAL" clId="{75913FC4-6E15-334E-A47F-A00EEB7F07BC}" dt="2023-04-08T00:36:48.384" v="3428" actId="1076"/>
          <ac:picMkLst>
            <pc:docMk/>
            <pc:sldMk cId="3546984008" sldId="289"/>
            <ac:picMk id="7" creationId="{8F1516A1-3A24-BC82-841D-716B038B178D}"/>
          </ac:picMkLst>
        </pc:picChg>
      </pc:sldChg>
      <pc:sldChg chg="addSp delSp modSp add mod">
        <pc:chgData name="Alankrit Verma" userId="bbf8fc02-38c2-470a-903a-64b3c5523b83" providerId="ADAL" clId="{75913FC4-6E15-334E-A47F-A00EEB7F07BC}" dt="2023-04-08T00:27:19.178" v="3404"/>
        <pc:sldMkLst>
          <pc:docMk/>
          <pc:sldMk cId="1533962207" sldId="290"/>
        </pc:sldMkLst>
        <pc:spChg chg="del">
          <ac:chgData name="Alankrit Verma" userId="bbf8fc02-38c2-470a-903a-64b3c5523b83" providerId="ADAL" clId="{75913FC4-6E15-334E-A47F-A00EEB7F07BC}" dt="2023-04-08T00:25:43.615" v="3385" actId="478"/>
          <ac:spMkLst>
            <pc:docMk/>
            <pc:sldMk cId="1533962207" sldId="290"/>
            <ac:spMk id="2" creationId="{76413908-4090-5D8A-87D2-AE8D2698948F}"/>
          </ac:spMkLst>
        </pc:spChg>
        <pc:spChg chg="add mod">
          <ac:chgData name="Alankrit Verma" userId="bbf8fc02-38c2-470a-903a-64b3c5523b83" providerId="ADAL" clId="{75913FC4-6E15-334E-A47F-A00EEB7F07BC}" dt="2023-04-08T00:25:52.025" v="3387" actId="1076"/>
          <ac:spMkLst>
            <pc:docMk/>
            <pc:sldMk cId="1533962207" sldId="290"/>
            <ac:spMk id="3" creationId="{99BDE4A8-0E80-24F6-DF1D-4771B3D611C1}"/>
          </ac:spMkLst>
        </pc:spChg>
        <pc:graphicFrameChg chg="add mod">
          <ac:chgData name="Alankrit Verma" userId="bbf8fc02-38c2-470a-903a-64b3c5523b83" providerId="ADAL" clId="{75913FC4-6E15-334E-A47F-A00EEB7F07BC}" dt="2023-04-08T00:27:19.178" v="3404"/>
          <ac:graphicFrameMkLst>
            <pc:docMk/>
            <pc:sldMk cId="1533962207" sldId="290"/>
            <ac:graphicFrameMk id="4" creationId="{292A0F53-606F-38AD-EBE6-9BE872B4E499}"/>
          </ac:graphicFrameMkLst>
        </pc:graphicFrameChg>
      </pc:sldChg>
      <pc:sldChg chg="addSp delSp modSp new mod">
        <pc:chgData name="Alankrit Verma" userId="bbf8fc02-38c2-470a-903a-64b3c5523b83" providerId="ADAL" clId="{75913FC4-6E15-334E-A47F-A00EEB7F07BC}" dt="2023-04-08T00:33:47.585" v="3415" actId="21"/>
        <pc:sldMkLst>
          <pc:docMk/>
          <pc:sldMk cId="781487942" sldId="292"/>
        </pc:sldMkLst>
        <pc:spChg chg="add del">
          <ac:chgData name="Alankrit Verma" userId="bbf8fc02-38c2-470a-903a-64b3c5523b83" providerId="ADAL" clId="{75913FC4-6E15-334E-A47F-A00EEB7F07BC}" dt="2023-04-08T00:33:45.042" v="3412" actId="931"/>
          <ac:spMkLst>
            <pc:docMk/>
            <pc:sldMk cId="781487942" sldId="292"/>
            <ac:spMk id="3" creationId="{82D84376-918E-B329-0239-61336061576B}"/>
          </ac:spMkLst>
        </pc:spChg>
        <pc:spChg chg="add mod">
          <ac:chgData name="Alankrit Verma" userId="bbf8fc02-38c2-470a-903a-64b3c5523b83" providerId="ADAL" clId="{75913FC4-6E15-334E-A47F-A00EEB7F07BC}" dt="2023-04-08T00:33:47.585" v="3415" actId="21"/>
          <ac:spMkLst>
            <pc:docMk/>
            <pc:sldMk cId="781487942" sldId="292"/>
            <ac:spMk id="8" creationId="{0C9CF3BC-84C6-A3B8-307A-F4AAD88141E7}"/>
          </ac:spMkLst>
        </pc:spChg>
        <pc:picChg chg="add del mod">
          <ac:chgData name="Alankrit Verma" userId="bbf8fc02-38c2-470a-903a-64b3c5523b83" providerId="ADAL" clId="{75913FC4-6E15-334E-A47F-A00EEB7F07BC}" dt="2023-04-08T00:31:03.645" v="3411"/>
          <ac:picMkLst>
            <pc:docMk/>
            <pc:sldMk cId="781487942" sldId="292"/>
            <ac:picMk id="4" creationId="{34CFCD99-CAD1-FD67-5AF6-C9FF701A2BF9}"/>
          </ac:picMkLst>
        </pc:picChg>
        <pc:picChg chg="add del mod">
          <ac:chgData name="Alankrit Verma" userId="bbf8fc02-38c2-470a-903a-64b3c5523b83" providerId="ADAL" clId="{75913FC4-6E15-334E-A47F-A00EEB7F07BC}" dt="2023-04-08T00:33:47.585" v="3415" actId="21"/>
          <ac:picMkLst>
            <pc:docMk/>
            <pc:sldMk cId="781487942" sldId="292"/>
            <ac:picMk id="6" creationId="{585A6E53-2C58-27A0-05B7-AAB10BC24406}"/>
          </ac:picMkLst>
        </pc:picChg>
      </pc:sldChg>
      <pc:sldChg chg="addSp delSp modSp add mod">
        <pc:chgData name="Alankrit Verma" userId="bbf8fc02-38c2-470a-903a-64b3c5523b83" providerId="ADAL" clId="{75913FC4-6E15-334E-A47F-A00EEB7F07BC}" dt="2023-04-08T01:55:36.524" v="3567" actId="1076"/>
        <pc:sldMkLst>
          <pc:docMk/>
          <pc:sldMk cId="1796863195" sldId="293"/>
        </pc:sldMkLst>
        <pc:spChg chg="mod">
          <ac:chgData name="Alankrit Verma" userId="bbf8fc02-38c2-470a-903a-64b3c5523b83" providerId="ADAL" clId="{75913FC4-6E15-334E-A47F-A00EEB7F07BC}" dt="2023-04-08T01:31:41.675" v="3522" actId="20577"/>
          <ac:spMkLst>
            <pc:docMk/>
            <pc:sldMk cId="1796863195" sldId="293"/>
            <ac:spMk id="3" creationId="{99BDE4A8-0E80-24F6-DF1D-4771B3D611C1}"/>
          </ac:spMkLst>
        </pc:spChg>
        <pc:spChg chg="add del mod">
          <ac:chgData name="Alankrit Verma" userId="bbf8fc02-38c2-470a-903a-64b3c5523b83" providerId="ADAL" clId="{75913FC4-6E15-334E-A47F-A00EEB7F07BC}" dt="2023-04-08T01:31:45.310" v="3524" actId="26606"/>
          <ac:spMkLst>
            <pc:docMk/>
            <pc:sldMk cId="1796863195" sldId="293"/>
            <ac:spMk id="5" creationId="{937DEB73-E809-F6A9-F8FA-9FB9E1111028}"/>
          </ac:spMkLst>
        </pc:spChg>
        <pc:spChg chg="add del mod">
          <ac:chgData name="Alankrit Verma" userId="bbf8fc02-38c2-470a-903a-64b3c5523b83" providerId="ADAL" clId="{75913FC4-6E15-334E-A47F-A00EEB7F07BC}" dt="2023-04-08T01:32:13.052" v="3527" actId="767"/>
          <ac:spMkLst>
            <pc:docMk/>
            <pc:sldMk cId="1796863195" sldId="293"/>
            <ac:spMk id="6" creationId="{7EC40370-CBF2-07B6-690F-7EA8E1911148}"/>
          </ac:spMkLst>
        </pc:spChg>
        <pc:spChg chg="mod">
          <ac:chgData name="Alankrit Verma" userId="bbf8fc02-38c2-470a-903a-64b3c5523b83" providerId="ADAL" clId="{75913FC4-6E15-334E-A47F-A00EEB7F07BC}" dt="2023-04-08T01:55:36.524" v="3567" actId="1076"/>
          <ac:spMkLst>
            <pc:docMk/>
            <pc:sldMk cId="1796863195" sldId="293"/>
            <ac:spMk id="7" creationId="{B79B9DAC-4BE6-B1CB-F0F9-383889FDB02F}"/>
          </ac:spMkLst>
        </pc:spChg>
        <pc:graphicFrameChg chg="del mod">
          <ac:chgData name="Alankrit Verma" userId="bbf8fc02-38c2-470a-903a-64b3c5523b83" providerId="ADAL" clId="{75913FC4-6E15-334E-A47F-A00EEB7F07BC}" dt="2023-04-08T01:01:35.837" v="3445" actId="478"/>
          <ac:graphicFrameMkLst>
            <pc:docMk/>
            <pc:sldMk cId="1796863195" sldId="293"/>
            <ac:graphicFrameMk id="4" creationId="{292A0F53-606F-38AD-EBE6-9BE872B4E499}"/>
          </ac:graphicFrameMkLst>
        </pc:graphicFrameChg>
        <pc:graphicFrameChg chg="add del modGraphic">
          <ac:chgData name="Alankrit Verma" userId="bbf8fc02-38c2-470a-903a-64b3c5523b83" providerId="ADAL" clId="{75913FC4-6E15-334E-A47F-A00EEB7F07BC}" dt="2023-04-08T01:32:41.923" v="3533" actId="207"/>
          <ac:graphicFrameMkLst>
            <pc:docMk/>
            <pc:sldMk cId="1796863195" sldId="293"/>
            <ac:graphicFrameMk id="36" creationId="{F9F90AC1-943F-FF65-2B9C-4C8354D29C21}"/>
          </ac:graphicFrameMkLst>
        </pc:graphicFrameChg>
      </pc:sldChg>
      <pc:sldChg chg="modSp">
        <pc:chgData name="Alankrit Verma" userId="bbf8fc02-38c2-470a-903a-64b3c5523b83" providerId="ADAL" clId="{75913FC4-6E15-334E-A47F-A00EEB7F07BC}" dt="2023-05-01T18:04:55.456" v="3568" actId="20577"/>
        <pc:sldMkLst>
          <pc:docMk/>
          <pc:sldMk cId="3000514308" sldId="294"/>
        </pc:sldMkLst>
        <pc:graphicFrameChg chg="mod">
          <ac:chgData name="Alankrit Verma" userId="bbf8fc02-38c2-470a-903a-64b3c5523b83" providerId="ADAL" clId="{75913FC4-6E15-334E-A47F-A00EEB7F07BC}" dt="2023-05-01T18:04:55.456" v="3568" actId="20577"/>
          <ac:graphicFrameMkLst>
            <pc:docMk/>
            <pc:sldMk cId="3000514308" sldId="294"/>
            <ac:graphicFrameMk id="2" creationId="{58AE7B5C-B19D-2FC6-1B53-50ADDEE7B8BC}"/>
          </ac:graphicFrameMkLst>
        </pc:graphicFrameChg>
      </pc:sldChg>
      <pc:sldChg chg="modSp new mod">
        <pc:chgData name="Alankrit Verma" userId="bbf8fc02-38c2-470a-903a-64b3c5523b83" providerId="ADAL" clId="{75913FC4-6E15-334E-A47F-A00EEB7F07BC}" dt="2023-04-08T01:35:12.341" v="3566" actId="27636"/>
        <pc:sldMkLst>
          <pc:docMk/>
          <pc:sldMk cId="3438879058" sldId="295"/>
        </pc:sldMkLst>
        <pc:spChg chg="mod">
          <ac:chgData name="Alankrit Verma" userId="bbf8fc02-38c2-470a-903a-64b3c5523b83" providerId="ADAL" clId="{75913FC4-6E15-334E-A47F-A00EEB7F07BC}" dt="2023-04-08T01:35:12.341" v="3566" actId="27636"/>
          <ac:spMkLst>
            <pc:docMk/>
            <pc:sldMk cId="3438879058" sldId="295"/>
            <ac:spMk id="3" creationId="{CFF09D3F-4E8B-00AD-537C-2D07C548EBD0}"/>
          </ac:spMkLst>
        </pc:spChg>
      </pc:sldChg>
    </pc:docChg>
  </pc:docChgLst>
  <pc:docChgLst>
    <pc:chgData name="Guest User" userId="S::urn:spo:anon#2d186ebfdb8d3c1df8088a96e7a79f4efb01d787cffb0135bd70dd683840256f::" providerId="AD" clId="Web-{1AD33284-A39C-2E4C-2480-043F12FDE7AD}"/>
    <pc:docChg chg="modSld">
      <pc:chgData name="Guest User" userId="S::urn:spo:anon#2d186ebfdb8d3c1df8088a96e7a79f4efb01d787cffb0135bd70dd683840256f::" providerId="AD" clId="Web-{1AD33284-A39C-2E4C-2480-043F12FDE7AD}" dt="2023-05-01T20:00:47.549" v="6" actId="20577"/>
      <pc:docMkLst>
        <pc:docMk/>
      </pc:docMkLst>
      <pc:sldChg chg="modSp">
        <pc:chgData name="Guest User" userId="S::urn:spo:anon#2d186ebfdb8d3c1df8088a96e7a79f4efb01d787cffb0135bd70dd683840256f::" providerId="AD" clId="Web-{1AD33284-A39C-2E4C-2480-043F12FDE7AD}" dt="2023-05-01T20:00:47.549" v="6" actId="20577"/>
        <pc:sldMkLst>
          <pc:docMk/>
          <pc:sldMk cId="1533962207" sldId="290"/>
        </pc:sldMkLst>
        <pc:graphicFrameChg chg="mod modGraphic">
          <ac:chgData name="Guest User" userId="S::urn:spo:anon#2d186ebfdb8d3c1df8088a96e7a79f4efb01d787cffb0135bd70dd683840256f::" providerId="AD" clId="Web-{1AD33284-A39C-2E4C-2480-043F12FDE7AD}" dt="2023-05-01T20:00:47.549" v="6" actId="20577"/>
          <ac:graphicFrameMkLst>
            <pc:docMk/>
            <pc:sldMk cId="1533962207" sldId="290"/>
            <ac:graphicFrameMk id="4" creationId="{292A0F53-606F-38AD-EBE6-9BE872B4E499}"/>
          </ac:graphicFrameMkLst>
        </pc:graphicFrameChg>
      </pc:sldChg>
    </pc:docChg>
  </pc:docChgLst>
  <pc:docChgLst>
    <pc:chgData name="Adibvafa Fallahpour" userId="dd1bdd1e-ddf1-40d8-92c7-9205bd81cc33" providerId="ADAL" clId="{6EB5B2F7-F173-4E42-A3E3-356E5914B8D0}"/>
    <pc:docChg chg="undo redo custSel addSld delSld modSld sldOrd delMainMaster addSection modSection">
      <pc:chgData name="Adibvafa Fallahpour" userId="dd1bdd1e-ddf1-40d8-92c7-9205bd81cc33" providerId="ADAL" clId="{6EB5B2F7-F173-4E42-A3E3-356E5914B8D0}" dt="2023-04-08T03:24:59.446" v="3422"/>
      <pc:docMkLst>
        <pc:docMk/>
      </pc:docMkLst>
      <pc:sldChg chg="addSp modSp mod ord">
        <pc:chgData name="Adibvafa Fallahpour" userId="dd1bdd1e-ddf1-40d8-92c7-9205bd81cc33" providerId="ADAL" clId="{6EB5B2F7-F173-4E42-A3E3-356E5914B8D0}" dt="2023-04-08T02:38:43.366" v="3417"/>
        <pc:sldMkLst>
          <pc:docMk/>
          <pc:sldMk cId="1605085884" sldId="256"/>
        </pc:sldMkLst>
        <pc:spChg chg="mod">
          <ac:chgData name="Adibvafa Fallahpour" userId="dd1bdd1e-ddf1-40d8-92c7-9205bd81cc33" providerId="ADAL" clId="{6EB5B2F7-F173-4E42-A3E3-356E5914B8D0}" dt="2023-04-05T02:02:59.999" v="488" actId="1076"/>
          <ac:spMkLst>
            <pc:docMk/>
            <pc:sldMk cId="1605085884" sldId="256"/>
            <ac:spMk id="15" creationId="{8B63C643-AD2B-D020-CFF6-B594C35C1BA4}"/>
          </ac:spMkLst>
        </pc:spChg>
        <pc:spChg chg="mod">
          <ac:chgData name="Adibvafa Fallahpour" userId="dd1bdd1e-ddf1-40d8-92c7-9205bd81cc33" providerId="ADAL" clId="{6EB5B2F7-F173-4E42-A3E3-356E5914B8D0}" dt="2023-04-08T01:14:42.855" v="2642" actId="20577"/>
          <ac:spMkLst>
            <pc:docMk/>
            <pc:sldMk cId="1605085884" sldId="256"/>
            <ac:spMk id="31" creationId="{C493EBA3-0F56-D1B2-2911-A07F86F2E0AD}"/>
          </ac:spMkLst>
        </pc:spChg>
        <pc:spChg chg="mod">
          <ac:chgData name="Adibvafa Fallahpour" userId="dd1bdd1e-ddf1-40d8-92c7-9205bd81cc33" providerId="ADAL" clId="{6EB5B2F7-F173-4E42-A3E3-356E5914B8D0}" dt="2023-04-08T01:15:41.320" v="2648" actId="1076"/>
          <ac:spMkLst>
            <pc:docMk/>
            <pc:sldMk cId="1605085884" sldId="256"/>
            <ac:spMk id="32" creationId="{87CF1FF7-E6CB-277D-CBC6-54B9ACA8B922}"/>
          </ac:spMkLst>
        </pc:spChg>
        <pc:picChg chg="add mod">
          <ac:chgData name="Adibvafa Fallahpour" userId="dd1bdd1e-ddf1-40d8-92c7-9205bd81cc33" providerId="ADAL" clId="{6EB5B2F7-F173-4E42-A3E3-356E5914B8D0}" dt="2023-04-07T23:23:42.648" v="1312" actId="1076"/>
          <ac:picMkLst>
            <pc:docMk/>
            <pc:sldMk cId="1605085884" sldId="256"/>
            <ac:picMk id="2" creationId="{0523EE34-8503-B97B-96A3-85754141389B}"/>
          </ac:picMkLst>
        </pc:picChg>
        <pc:picChg chg="mod">
          <ac:chgData name="Adibvafa Fallahpour" userId="dd1bdd1e-ddf1-40d8-92c7-9205bd81cc33" providerId="ADAL" clId="{6EB5B2F7-F173-4E42-A3E3-356E5914B8D0}" dt="2023-04-07T21:52:22.660" v="522" actId="1076"/>
          <ac:picMkLst>
            <pc:docMk/>
            <pc:sldMk cId="1605085884" sldId="256"/>
            <ac:picMk id="9" creationId="{4DE295F1-EADA-4CF4-28BA-02D2EC292C28}"/>
          </ac:picMkLst>
        </pc:picChg>
      </pc:sldChg>
      <pc:sldChg chg="addSp delSp add del setBg delDesignElem">
        <pc:chgData name="Adibvafa Fallahpour" userId="dd1bdd1e-ddf1-40d8-92c7-9205bd81cc33" providerId="ADAL" clId="{6EB5B2F7-F173-4E42-A3E3-356E5914B8D0}" dt="2023-04-08T00:19:05.871" v="1819"/>
        <pc:sldMkLst>
          <pc:docMk/>
          <pc:sldMk cId="3414399599" sldId="261"/>
        </pc:sldMkLst>
        <pc:spChg chg="add del">
          <ac:chgData name="Adibvafa Fallahpour" userId="dd1bdd1e-ddf1-40d8-92c7-9205bd81cc33" providerId="ADAL" clId="{6EB5B2F7-F173-4E42-A3E3-356E5914B8D0}" dt="2023-04-08T00:19:05.855" v="1818"/>
          <ac:spMkLst>
            <pc:docMk/>
            <pc:sldMk cId="3414399599" sldId="261"/>
            <ac:spMk id="53" creationId="{1588D7E5-D16D-46A5-95CF-A4EE943D8C1C}"/>
          </ac:spMkLst>
        </pc:spChg>
        <pc:spChg chg="add del">
          <ac:chgData name="Adibvafa Fallahpour" userId="dd1bdd1e-ddf1-40d8-92c7-9205bd81cc33" providerId="ADAL" clId="{6EB5B2F7-F173-4E42-A3E3-356E5914B8D0}" dt="2023-04-08T00:19:05.855" v="1818"/>
          <ac:spMkLst>
            <pc:docMk/>
            <pc:sldMk cId="3414399599" sldId="261"/>
            <ac:spMk id="55" creationId="{166AEBA5-E956-47AC-8FA7-9C2AC7EE4964}"/>
          </ac:spMkLst>
        </pc:spChg>
        <pc:grpChg chg="add del">
          <ac:chgData name="Adibvafa Fallahpour" userId="dd1bdd1e-ddf1-40d8-92c7-9205bd81cc33" providerId="ADAL" clId="{6EB5B2F7-F173-4E42-A3E3-356E5914B8D0}" dt="2023-04-08T00:19:05.855" v="1818"/>
          <ac:grpSpMkLst>
            <pc:docMk/>
            <pc:sldMk cId="3414399599" sldId="261"/>
            <ac:grpSpMk id="57" creationId="{6EC07DA0-CB0A-497E-AB9D-58A8E672A59B}"/>
          </ac:grpSpMkLst>
        </pc:grpChg>
      </pc:sldChg>
      <pc:sldChg chg="addSp delSp add del setBg delDesignElem">
        <pc:chgData name="Adibvafa Fallahpour" userId="dd1bdd1e-ddf1-40d8-92c7-9205bd81cc33" providerId="ADAL" clId="{6EB5B2F7-F173-4E42-A3E3-356E5914B8D0}" dt="2023-04-08T00:19:05.871" v="1819"/>
        <pc:sldMkLst>
          <pc:docMk/>
          <pc:sldMk cId="1382013011" sldId="262"/>
        </pc:sldMkLst>
        <pc:spChg chg="add del">
          <ac:chgData name="Adibvafa Fallahpour" userId="dd1bdd1e-ddf1-40d8-92c7-9205bd81cc33" providerId="ADAL" clId="{6EB5B2F7-F173-4E42-A3E3-356E5914B8D0}" dt="2023-04-08T00:19:05.855" v="1818"/>
          <ac:spMkLst>
            <pc:docMk/>
            <pc:sldMk cId="1382013011" sldId="262"/>
            <ac:spMk id="53" creationId="{1588D7E5-D16D-46A5-95CF-A4EE943D8C1C}"/>
          </ac:spMkLst>
        </pc:spChg>
        <pc:spChg chg="add del">
          <ac:chgData name="Adibvafa Fallahpour" userId="dd1bdd1e-ddf1-40d8-92c7-9205bd81cc33" providerId="ADAL" clId="{6EB5B2F7-F173-4E42-A3E3-356E5914B8D0}" dt="2023-04-08T00:19:05.855" v="1818"/>
          <ac:spMkLst>
            <pc:docMk/>
            <pc:sldMk cId="1382013011" sldId="262"/>
            <ac:spMk id="55" creationId="{166AEBA5-E956-47AC-8FA7-9C2AC7EE4964}"/>
          </ac:spMkLst>
        </pc:spChg>
        <pc:grpChg chg="add del">
          <ac:chgData name="Adibvafa Fallahpour" userId="dd1bdd1e-ddf1-40d8-92c7-9205bd81cc33" providerId="ADAL" clId="{6EB5B2F7-F173-4E42-A3E3-356E5914B8D0}" dt="2023-04-08T00:19:05.855" v="1818"/>
          <ac:grpSpMkLst>
            <pc:docMk/>
            <pc:sldMk cId="1382013011" sldId="262"/>
            <ac:grpSpMk id="57" creationId="{6EC07DA0-CB0A-497E-AB9D-58A8E672A59B}"/>
          </ac:grpSpMkLst>
        </pc:grpChg>
      </pc:sldChg>
      <pc:sldChg chg="addSp delSp modSp mod modTransition setBg delDesignElem">
        <pc:chgData name="Adibvafa Fallahpour" userId="dd1bdd1e-ddf1-40d8-92c7-9205bd81cc33" providerId="ADAL" clId="{6EB5B2F7-F173-4E42-A3E3-356E5914B8D0}" dt="2023-04-08T01:49:35.591" v="3340"/>
        <pc:sldMkLst>
          <pc:docMk/>
          <pc:sldMk cId="1841387142" sldId="266"/>
        </pc:sldMkLst>
        <pc:spChg chg="mod">
          <ac:chgData name="Adibvafa Fallahpour" userId="dd1bdd1e-ddf1-40d8-92c7-9205bd81cc33" providerId="ADAL" clId="{6EB5B2F7-F173-4E42-A3E3-356E5914B8D0}" dt="2023-04-08T01:14:31.066" v="2634" actId="207"/>
          <ac:spMkLst>
            <pc:docMk/>
            <pc:sldMk cId="1841387142" sldId="266"/>
            <ac:spMk id="3" creationId="{CE579BBB-3750-7ECC-E328-25E0A44AF014}"/>
          </ac:spMkLst>
        </pc:spChg>
        <pc:spChg chg="mod ord">
          <ac:chgData name="Adibvafa Fallahpour" userId="dd1bdd1e-ddf1-40d8-92c7-9205bd81cc33" providerId="ADAL" clId="{6EB5B2F7-F173-4E42-A3E3-356E5914B8D0}" dt="2023-04-07T23:13:29.574" v="1172" actId="20577"/>
          <ac:spMkLst>
            <pc:docMk/>
            <pc:sldMk cId="1841387142" sldId="266"/>
            <ac:spMk id="5" creationId="{BDFAE290-035D-3784-E201-19C7A3F1468D}"/>
          </ac:spMkLst>
        </pc:spChg>
        <pc:spChg chg="add mod">
          <ac:chgData name="Adibvafa Fallahpour" userId="dd1bdd1e-ddf1-40d8-92c7-9205bd81cc33" providerId="ADAL" clId="{6EB5B2F7-F173-4E42-A3E3-356E5914B8D0}" dt="2023-04-08T01:44:34.699" v="3284" actId="1076"/>
          <ac:spMkLst>
            <pc:docMk/>
            <pc:sldMk cId="1841387142" sldId="266"/>
            <ac:spMk id="7" creationId="{51A5FE7D-97D1-7D79-3530-A9E764640D65}"/>
          </ac:spMkLst>
        </pc:spChg>
        <pc:spChg chg="add del">
          <ac:chgData name="Adibvafa Fallahpour" userId="dd1bdd1e-ddf1-40d8-92c7-9205bd81cc33" providerId="ADAL" clId="{6EB5B2F7-F173-4E42-A3E3-356E5914B8D0}" dt="2023-04-05T01:38:14.236" v="101" actId="26606"/>
          <ac:spMkLst>
            <pc:docMk/>
            <pc:sldMk cId="1841387142" sldId="266"/>
            <ac:spMk id="12" creationId="{56E4B737-02C7-4E4A-B46C-1EC18F59CD18}"/>
          </ac:spMkLst>
        </pc:spChg>
        <pc:spChg chg="add del">
          <ac:chgData name="Adibvafa Fallahpour" userId="dd1bdd1e-ddf1-40d8-92c7-9205bd81cc33" providerId="ADAL" clId="{6EB5B2F7-F173-4E42-A3E3-356E5914B8D0}" dt="2023-04-05T01:38:14.236" v="101" actId="26606"/>
          <ac:spMkLst>
            <pc:docMk/>
            <pc:sldMk cId="1841387142" sldId="266"/>
            <ac:spMk id="33" creationId="{5964CBE2-084A-47DF-A704-CF5F6217B569}"/>
          </ac:spMkLst>
        </pc:spChg>
        <pc:spChg chg="add del">
          <ac:chgData name="Adibvafa Fallahpour" userId="dd1bdd1e-ddf1-40d8-92c7-9205bd81cc33" providerId="ADAL" clId="{6EB5B2F7-F173-4E42-A3E3-356E5914B8D0}" dt="2023-04-05T01:38:14.236" v="101" actId="26606"/>
          <ac:spMkLst>
            <pc:docMk/>
            <pc:sldMk cId="1841387142" sldId="266"/>
            <ac:spMk id="34" creationId="{ABF902DF-A3FF-4803-9779-F222B2A833CC}"/>
          </ac:spMkLst>
        </pc:spChg>
        <pc:spChg chg="add del">
          <ac:chgData name="Adibvafa Fallahpour" userId="dd1bdd1e-ddf1-40d8-92c7-9205bd81cc33" providerId="ADAL" clId="{6EB5B2F7-F173-4E42-A3E3-356E5914B8D0}" dt="2023-04-05T01:38:14.236" v="101" actId="26606"/>
          <ac:spMkLst>
            <pc:docMk/>
            <pc:sldMk cId="1841387142" sldId="266"/>
            <ac:spMk id="39" creationId="{B95B9BA8-1D69-4796-85F5-B6D0BD52354B}"/>
          </ac:spMkLst>
        </pc:spChg>
        <pc:grpChg chg="add del">
          <ac:chgData name="Adibvafa Fallahpour" userId="dd1bdd1e-ddf1-40d8-92c7-9205bd81cc33" providerId="ADAL" clId="{6EB5B2F7-F173-4E42-A3E3-356E5914B8D0}" dt="2023-04-05T01:38:14.236" v="101" actId="26606"/>
          <ac:grpSpMkLst>
            <pc:docMk/>
            <pc:sldMk cId="1841387142" sldId="266"/>
            <ac:grpSpMk id="14" creationId="{B92D19ED-1A05-473D-A7EB-F9E31AAF9469}"/>
          </ac:grpSpMkLst>
        </pc:grpChg>
        <pc:grpChg chg="add del">
          <ac:chgData name="Adibvafa Fallahpour" userId="dd1bdd1e-ddf1-40d8-92c7-9205bd81cc33" providerId="ADAL" clId="{6EB5B2F7-F173-4E42-A3E3-356E5914B8D0}" dt="2023-04-05T01:38:14.236" v="101" actId="26606"/>
          <ac:grpSpMkLst>
            <pc:docMk/>
            <pc:sldMk cId="1841387142" sldId="266"/>
            <ac:grpSpMk id="41" creationId="{EE5D87AC-5CCC-4E1F-8B25-D3A6053029C8}"/>
          </ac:grpSpMkLst>
        </pc:grpChg>
        <pc:graphicFrameChg chg="add del">
          <ac:chgData name="Adibvafa Fallahpour" userId="dd1bdd1e-ddf1-40d8-92c7-9205bd81cc33" providerId="ADAL" clId="{6EB5B2F7-F173-4E42-A3E3-356E5914B8D0}" dt="2023-04-05T01:34:22.034" v="41" actId="478"/>
          <ac:graphicFrameMkLst>
            <pc:docMk/>
            <pc:sldMk cId="1841387142" sldId="266"/>
            <ac:graphicFrameMk id="19" creationId="{9F1192BC-B65F-4BCD-24F3-2977DCC536F4}"/>
          </ac:graphicFrameMkLst>
        </pc:graphicFrameChg>
        <pc:graphicFrameChg chg="add del mod">
          <ac:chgData name="Adibvafa Fallahpour" userId="dd1bdd1e-ddf1-40d8-92c7-9205bd81cc33" providerId="ADAL" clId="{6EB5B2F7-F173-4E42-A3E3-356E5914B8D0}" dt="2023-04-05T01:36:59.588" v="80" actId="21"/>
          <ac:graphicFrameMkLst>
            <pc:docMk/>
            <pc:sldMk cId="1841387142" sldId="266"/>
            <ac:graphicFrameMk id="22" creationId="{D15049ED-0E19-2F37-6973-B7A4AD3FBABA}"/>
          </ac:graphicFrameMkLst>
        </pc:graphicFrameChg>
        <pc:picChg chg="add del mod">
          <ac:chgData name="Adibvafa Fallahpour" userId="dd1bdd1e-ddf1-40d8-92c7-9205bd81cc33" providerId="ADAL" clId="{6EB5B2F7-F173-4E42-A3E3-356E5914B8D0}" dt="2023-04-08T01:26:17.035" v="2940"/>
          <ac:picMkLst>
            <pc:docMk/>
            <pc:sldMk cId="1841387142" sldId="266"/>
            <ac:picMk id="2" creationId="{CCC6F8F3-DF04-7EC7-92C1-138D5FE7BBBB}"/>
          </ac:picMkLst>
        </pc:picChg>
        <pc:picChg chg="add mod">
          <ac:chgData name="Adibvafa Fallahpour" userId="dd1bdd1e-ddf1-40d8-92c7-9205bd81cc33" providerId="ADAL" clId="{6EB5B2F7-F173-4E42-A3E3-356E5914B8D0}" dt="2023-04-05T01:49:51.172" v="261" actId="1076"/>
          <ac:picMkLst>
            <pc:docMk/>
            <pc:sldMk cId="1841387142" sldId="266"/>
            <ac:picMk id="4" creationId="{BFF545FF-7E12-88ED-B3A3-A62074D9C8CF}"/>
          </ac:picMkLst>
        </pc:picChg>
        <pc:picChg chg="mod modCrop">
          <ac:chgData name="Adibvafa Fallahpour" userId="dd1bdd1e-ddf1-40d8-92c7-9205bd81cc33" providerId="ADAL" clId="{6EB5B2F7-F173-4E42-A3E3-356E5914B8D0}" dt="2023-04-07T22:51:58.335" v="919" actId="732"/>
          <ac:picMkLst>
            <pc:docMk/>
            <pc:sldMk cId="1841387142" sldId="266"/>
            <ac:picMk id="6" creationId="{9BA1DC33-7A8D-44D8-2BAC-C648570D324B}"/>
          </ac:picMkLst>
        </pc:picChg>
        <pc:picChg chg="add del mod modCrop">
          <ac:chgData name="Adibvafa Fallahpour" userId="dd1bdd1e-ddf1-40d8-92c7-9205bd81cc33" providerId="ADAL" clId="{6EB5B2F7-F173-4E42-A3E3-356E5914B8D0}" dt="2023-04-05T01:30:54.751" v="22" actId="478"/>
          <ac:picMkLst>
            <pc:docMk/>
            <pc:sldMk cId="1841387142" sldId="266"/>
            <ac:picMk id="7" creationId="{0D452A9C-52CC-5619-8421-FECF132CA81B}"/>
          </ac:picMkLst>
        </pc:picChg>
        <pc:picChg chg="add del mod">
          <ac:chgData name="Adibvafa Fallahpour" userId="dd1bdd1e-ddf1-40d8-92c7-9205bd81cc33" providerId="ADAL" clId="{6EB5B2F7-F173-4E42-A3E3-356E5914B8D0}" dt="2023-04-05T01:31:48.573" v="37" actId="478"/>
          <ac:picMkLst>
            <pc:docMk/>
            <pc:sldMk cId="1841387142" sldId="266"/>
            <ac:picMk id="10" creationId="{A6950B7B-1AA2-AC77-2E74-C6E448439564}"/>
          </ac:picMkLst>
        </pc:picChg>
        <pc:picChg chg="mod">
          <ac:chgData name="Adibvafa Fallahpour" userId="dd1bdd1e-ddf1-40d8-92c7-9205bd81cc33" providerId="ADAL" clId="{6EB5B2F7-F173-4E42-A3E3-356E5914B8D0}" dt="2023-04-07T23:18:12.247" v="1225"/>
          <ac:picMkLst>
            <pc:docMk/>
            <pc:sldMk cId="1841387142" sldId="266"/>
            <ac:picMk id="10" creationId="{E5AF1AB9-DB14-E20F-D499-19FB0B5AF3F3}"/>
          </ac:picMkLst>
        </pc:picChg>
        <pc:picChg chg="add del">
          <ac:chgData name="Adibvafa Fallahpour" userId="dd1bdd1e-ddf1-40d8-92c7-9205bd81cc33" providerId="ADAL" clId="{6EB5B2F7-F173-4E42-A3E3-356E5914B8D0}" dt="2023-04-05T01:31:50.073" v="39" actId="21"/>
          <ac:picMkLst>
            <pc:docMk/>
            <pc:sldMk cId="1841387142" sldId="266"/>
            <ac:picMk id="13" creationId="{12E616E4-2DB9-B3B2-0EF9-C827DEDD198A}"/>
          </ac:picMkLst>
        </pc:picChg>
        <pc:picChg chg="add del mod">
          <ac:chgData name="Adibvafa Fallahpour" userId="dd1bdd1e-ddf1-40d8-92c7-9205bd81cc33" providerId="ADAL" clId="{6EB5B2F7-F173-4E42-A3E3-356E5914B8D0}" dt="2023-04-05T01:46:06.290" v="175" actId="478"/>
          <ac:picMkLst>
            <pc:docMk/>
            <pc:sldMk cId="1841387142" sldId="266"/>
            <ac:picMk id="26" creationId="{C9750202-8EEC-4C0B-F8CD-5A72768AC538}"/>
          </ac:picMkLst>
        </pc:picChg>
        <pc:picChg chg="add del mod">
          <ac:chgData name="Adibvafa Fallahpour" userId="dd1bdd1e-ddf1-40d8-92c7-9205bd81cc33" providerId="ADAL" clId="{6EB5B2F7-F173-4E42-A3E3-356E5914B8D0}" dt="2023-04-05T01:44:18.246" v="142" actId="478"/>
          <ac:picMkLst>
            <pc:docMk/>
            <pc:sldMk cId="1841387142" sldId="266"/>
            <ac:picMk id="28" creationId="{B553BCFE-BD90-4A65-2542-2A490AB474AF}"/>
          </ac:picMkLst>
        </pc:picChg>
        <pc:picChg chg="add del mod">
          <ac:chgData name="Adibvafa Fallahpour" userId="dd1bdd1e-ddf1-40d8-92c7-9205bd81cc33" providerId="ADAL" clId="{6EB5B2F7-F173-4E42-A3E3-356E5914B8D0}" dt="2023-04-05T01:44:58.704" v="165" actId="478"/>
          <ac:picMkLst>
            <pc:docMk/>
            <pc:sldMk cId="1841387142" sldId="266"/>
            <ac:picMk id="30" creationId="{6D22278C-DE59-AB92-9222-39C7AA02981B}"/>
          </ac:picMkLst>
        </pc:picChg>
      </pc:sldChg>
      <pc:sldChg chg="addSp delSp add del setBg delDesignElem">
        <pc:chgData name="Adibvafa Fallahpour" userId="dd1bdd1e-ddf1-40d8-92c7-9205bd81cc33" providerId="ADAL" clId="{6EB5B2F7-F173-4E42-A3E3-356E5914B8D0}" dt="2023-04-07T21:53:46.418" v="529"/>
        <pc:sldMkLst>
          <pc:docMk/>
          <pc:sldMk cId="1013796799" sldId="267"/>
        </pc:sldMkLst>
        <pc:spChg chg="add del">
          <ac:chgData name="Adibvafa Fallahpour" userId="dd1bdd1e-ddf1-40d8-92c7-9205bd81cc33" providerId="ADAL" clId="{6EB5B2F7-F173-4E42-A3E3-356E5914B8D0}" dt="2023-04-07T21:53:46.418" v="529"/>
          <ac:spMkLst>
            <pc:docMk/>
            <pc:sldMk cId="1013796799" sldId="267"/>
            <ac:spMk id="12" creationId="{56E4B737-02C7-4E4A-B46C-1EC18F59CD18}"/>
          </ac:spMkLst>
        </pc:spChg>
        <pc:spChg chg="add del">
          <ac:chgData name="Adibvafa Fallahpour" userId="dd1bdd1e-ddf1-40d8-92c7-9205bd81cc33" providerId="ADAL" clId="{6EB5B2F7-F173-4E42-A3E3-356E5914B8D0}" dt="2023-04-07T21:53:46.418" v="529"/>
          <ac:spMkLst>
            <pc:docMk/>
            <pc:sldMk cId="1013796799" sldId="267"/>
            <ac:spMk id="33" creationId="{5964CBE2-084A-47DF-A704-CF5F6217B569}"/>
          </ac:spMkLst>
        </pc:spChg>
        <pc:spChg chg="add del">
          <ac:chgData name="Adibvafa Fallahpour" userId="dd1bdd1e-ddf1-40d8-92c7-9205bd81cc33" providerId="ADAL" clId="{6EB5B2F7-F173-4E42-A3E3-356E5914B8D0}" dt="2023-04-07T21:53:46.418" v="529"/>
          <ac:spMkLst>
            <pc:docMk/>
            <pc:sldMk cId="1013796799" sldId="267"/>
            <ac:spMk id="34" creationId="{ABF902DF-A3FF-4803-9779-F222B2A833CC}"/>
          </ac:spMkLst>
        </pc:spChg>
        <pc:grpChg chg="add del">
          <ac:chgData name="Adibvafa Fallahpour" userId="dd1bdd1e-ddf1-40d8-92c7-9205bd81cc33" providerId="ADAL" clId="{6EB5B2F7-F173-4E42-A3E3-356E5914B8D0}" dt="2023-04-07T21:53:46.418" v="529"/>
          <ac:grpSpMkLst>
            <pc:docMk/>
            <pc:sldMk cId="1013796799" sldId="267"/>
            <ac:grpSpMk id="14" creationId="{B92D19ED-1A05-473D-A7EB-F9E31AAF9469}"/>
          </ac:grpSpMkLst>
        </pc:grpChg>
      </pc:sldChg>
      <pc:sldChg chg="add">
        <pc:chgData name="Adibvafa Fallahpour" userId="dd1bdd1e-ddf1-40d8-92c7-9205bd81cc33" providerId="ADAL" clId="{6EB5B2F7-F173-4E42-A3E3-356E5914B8D0}" dt="2023-04-07T21:53:46.442" v="530"/>
        <pc:sldMkLst>
          <pc:docMk/>
          <pc:sldMk cId="1580216633" sldId="267"/>
        </pc:sldMkLst>
      </pc:sldChg>
      <pc:sldChg chg="addSp delSp modSp new del mod">
        <pc:chgData name="Adibvafa Fallahpour" userId="dd1bdd1e-ddf1-40d8-92c7-9205bd81cc33" providerId="ADAL" clId="{6EB5B2F7-F173-4E42-A3E3-356E5914B8D0}" dt="2023-04-05T01:37:23.091" v="89" actId="47"/>
        <pc:sldMkLst>
          <pc:docMk/>
          <pc:sldMk cId="1826191701" sldId="267"/>
        </pc:sldMkLst>
        <pc:spChg chg="del mod">
          <ac:chgData name="Adibvafa Fallahpour" userId="dd1bdd1e-ddf1-40d8-92c7-9205bd81cc33" providerId="ADAL" clId="{6EB5B2F7-F173-4E42-A3E3-356E5914B8D0}" dt="2023-04-05T01:37:06.389" v="85" actId="478"/>
          <ac:spMkLst>
            <pc:docMk/>
            <pc:sldMk cId="1826191701" sldId="267"/>
            <ac:spMk id="2" creationId="{A086A618-5D6C-63D7-958F-36EEF5779C20}"/>
          </ac:spMkLst>
        </pc:spChg>
        <pc:spChg chg="del mod">
          <ac:chgData name="Adibvafa Fallahpour" userId="dd1bdd1e-ddf1-40d8-92c7-9205bd81cc33" providerId="ADAL" clId="{6EB5B2F7-F173-4E42-A3E3-356E5914B8D0}" dt="2023-04-05T01:37:04.620" v="84" actId="478"/>
          <ac:spMkLst>
            <pc:docMk/>
            <pc:sldMk cId="1826191701" sldId="267"/>
            <ac:spMk id="3" creationId="{41468F0E-9922-4E74-D436-85259773903B}"/>
          </ac:spMkLst>
        </pc:spChg>
        <pc:graphicFrameChg chg="add mod">
          <ac:chgData name="Adibvafa Fallahpour" userId="dd1bdd1e-ddf1-40d8-92c7-9205bd81cc33" providerId="ADAL" clId="{6EB5B2F7-F173-4E42-A3E3-356E5914B8D0}" dt="2023-04-05T01:37:10.594" v="88" actId="1076"/>
          <ac:graphicFrameMkLst>
            <pc:docMk/>
            <pc:sldMk cId="1826191701" sldId="267"/>
            <ac:graphicFrameMk id="4" creationId="{1711A730-43FF-D627-B690-9D8C3C1C16AA}"/>
          </ac:graphicFrameMkLst>
        </pc:graphicFrameChg>
      </pc:sldChg>
      <pc:sldChg chg="addSp delSp modSp add del mod setBg">
        <pc:chgData name="Adibvafa Fallahpour" userId="dd1bdd1e-ddf1-40d8-92c7-9205bd81cc33" providerId="ADAL" clId="{6EB5B2F7-F173-4E42-A3E3-356E5914B8D0}" dt="2023-04-05T01:38:57.416" v="110" actId="47"/>
        <pc:sldMkLst>
          <pc:docMk/>
          <pc:sldMk cId="3565534738" sldId="267"/>
        </pc:sldMkLst>
        <pc:spChg chg="mod">
          <ac:chgData name="Adibvafa Fallahpour" userId="dd1bdd1e-ddf1-40d8-92c7-9205bd81cc33" providerId="ADAL" clId="{6EB5B2F7-F173-4E42-A3E3-356E5914B8D0}" dt="2023-04-05T01:38:40.461" v="108" actId="26606"/>
          <ac:spMkLst>
            <pc:docMk/>
            <pc:sldMk cId="3565534738" sldId="267"/>
            <ac:spMk id="3" creationId="{CE579BBB-3750-7ECC-E328-25E0A44AF014}"/>
          </ac:spMkLst>
        </pc:spChg>
        <pc:spChg chg="mod ord">
          <ac:chgData name="Adibvafa Fallahpour" userId="dd1bdd1e-ddf1-40d8-92c7-9205bd81cc33" providerId="ADAL" clId="{6EB5B2F7-F173-4E42-A3E3-356E5914B8D0}" dt="2023-04-05T01:38:40.461" v="108" actId="26606"/>
          <ac:spMkLst>
            <pc:docMk/>
            <pc:sldMk cId="3565534738" sldId="267"/>
            <ac:spMk id="5" creationId="{BDFAE290-035D-3784-E201-19C7A3F1468D}"/>
          </ac:spMkLst>
        </pc:spChg>
        <pc:spChg chg="del">
          <ac:chgData name="Adibvafa Fallahpour" userId="dd1bdd1e-ddf1-40d8-92c7-9205bd81cc33" providerId="ADAL" clId="{6EB5B2F7-F173-4E42-A3E3-356E5914B8D0}" dt="2023-04-05T01:38:40.461" v="108" actId="26606"/>
          <ac:spMkLst>
            <pc:docMk/>
            <pc:sldMk cId="3565534738" sldId="267"/>
            <ac:spMk id="12" creationId="{56E4B737-02C7-4E4A-B46C-1EC18F59CD18}"/>
          </ac:spMkLst>
        </pc:spChg>
        <pc:spChg chg="del">
          <ac:chgData name="Adibvafa Fallahpour" userId="dd1bdd1e-ddf1-40d8-92c7-9205bd81cc33" providerId="ADAL" clId="{6EB5B2F7-F173-4E42-A3E3-356E5914B8D0}" dt="2023-04-05T01:38:40.461" v="108" actId="26606"/>
          <ac:spMkLst>
            <pc:docMk/>
            <pc:sldMk cId="3565534738" sldId="267"/>
            <ac:spMk id="33" creationId="{5964CBE2-084A-47DF-A704-CF5F6217B569}"/>
          </ac:spMkLst>
        </pc:spChg>
        <pc:spChg chg="del">
          <ac:chgData name="Adibvafa Fallahpour" userId="dd1bdd1e-ddf1-40d8-92c7-9205bd81cc33" providerId="ADAL" clId="{6EB5B2F7-F173-4E42-A3E3-356E5914B8D0}" dt="2023-04-05T01:38:40.461" v="108" actId="26606"/>
          <ac:spMkLst>
            <pc:docMk/>
            <pc:sldMk cId="3565534738" sldId="267"/>
            <ac:spMk id="34" creationId="{ABF902DF-A3FF-4803-9779-F222B2A833CC}"/>
          </ac:spMkLst>
        </pc:spChg>
        <pc:spChg chg="add">
          <ac:chgData name="Adibvafa Fallahpour" userId="dd1bdd1e-ddf1-40d8-92c7-9205bd81cc33" providerId="ADAL" clId="{6EB5B2F7-F173-4E42-A3E3-356E5914B8D0}" dt="2023-04-05T01:38:40.461" v="108" actId="26606"/>
          <ac:spMkLst>
            <pc:docMk/>
            <pc:sldMk cId="3565534738" sldId="267"/>
            <ac:spMk id="39" creationId="{B95B9BA8-1D69-4796-85F5-B6D0BD52354B}"/>
          </ac:spMkLst>
        </pc:spChg>
        <pc:grpChg chg="del">
          <ac:chgData name="Adibvafa Fallahpour" userId="dd1bdd1e-ddf1-40d8-92c7-9205bd81cc33" providerId="ADAL" clId="{6EB5B2F7-F173-4E42-A3E3-356E5914B8D0}" dt="2023-04-05T01:38:40.461" v="108" actId="26606"/>
          <ac:grpSpMkLst>
            <pc:docMk/>
            <pc:sldMk cId="3565534738" sldId="267"/>
            <ac:grpSpMk id="14" creationId="{B92D19ED-1A05-473D-A7EB-F9E31AAF9469}"/>
          </ac:grpSpMkLst>
        </pc:grpChg>
        <pc:grpChg chg="add">
          <ac:chgData name="Adibvafa Fallahpour" userId="dd1bdd1e-ddf1-40d8-92c7-9205bd81cc33" providerId="ADAL" clId="{6EB5B2F7-F173-4E42-A3E3-356E5914B8D0}" dt="2023-04-05T01:38:40.461" v="108" actId="26606"/>
          <ac:grpSpMkLst>
            <pc:docMk/>
            <pc:sldMk cId="3565534738" sldId="267"/>
            <ac:grpSpMk id="41" creationId="{EE5D87AC-5CCC-4E1F-8B25-D3A6053029C8}"/>
          </ac:grpSpMkLst>
        </pc:grpChg>
        <pc:picChg chg="mod">
          <ac:chgData name="Adibvafa Fallahpour" userId="dd1bdd1e-ddf1-40d8-92c7-9205bd81cc33" providerId="ADAL" clId="{6EB5B2F7-F173-4E42-A3E3-356E5914B8D0}" dt="2023-04-05T01:38:52.030" v="109" actId="27614"/>
          <ac:picMkLst>
            <pc:docMk/>
            <pc:sldMk cId="3565534738" sldId="267"/>
            <ac:picMk id="26" creationId="{C9750202-8EEC-4C0B-F8CD-5A72768AC538}"/>
          </ac:picMkLst>
        </pc:picChg>
      </pc:sldChg>
      <pc:sldChg chg="addSp delSp add del setBg delDesignElem">
        <pc:chgData name="Adibvafa Fallahpour" userId="dd1bdd1e-ddf1-40d8-92c7-9205bd81cc33" providerId="ADAL" clId="{6EB5B2F7-F173-4E42-A3E3-356E5914B8D0}" dt="2023-04-05T01:38:35.595" v="106"/>
        <pc:sldMkLst>
          <pc:docMk/>
          <pc:sldMk cId="3584582611" sldId="267"/>
        </pc:sldMkLst>
        <pc:spChg chg="add del">
          <ac:chgData name="Adibvafa Fallahpour" userId="dd1bdd1e-ddf1-40d8-92c7-9205bd81cc33" providerId="ADAL" clId="{6EB5B2F7-F173-4E42-A3E3-356E5914B8D0}" dt="2023-04-05T01:38:35.595" v="106"/>
          <ac:spMkLst>
            <pc:docMk/>
            <pc:sldMk cId="3584582611" sldId="267"/>
            <ac:spMk id="12" creationId="{56E4B737-02C7-4E4A-B46C-1EC18F59CD18}"/>
          </ac:spMkLst>
        </pc:spChg>
        <pc:spChg chg="add del">
          <ac:chgData name="Adibvafa Fallahpour" userId="dd1bdd1e-ddf1-40d8-92c7-9205bd81cc33" providerId="ADAL" clId="{6EB5B2F7-F173-4E42-A3E3-356E5914B8D0}" dt="2023-04-05T01:38:35.595" v="106"/>
          <ac:spMkLst>
            <pc:docMk/>
            <pc:sldMk cId="3584582611" sldId="267"/>
            <ac:spMk id="33" creationId="{5964CBE2-084A-47DF-A704-CF5F6217B569}"/>
          </ac:spMkLst>
        </pc:spChg>
        <pc:spChg chg="add del">
          <ac:chgData name="Adibvafa Fallahpour" userId="dd1bdd1e-ddf1-40d8-92c7-9205bd81cc33" providerId="ADAL" clId="{6EB5B2F7-F173-4E42-A3E3-356E5914B8D0}" dt="2023-04-05T01:38:35.595" v="106"/>
          <ac:spMkLst>
            <pc:docMk/>
            <pc:sldMk cId="3584582611" sldId="267"/>
            <ac:spMk id="34" creationId="{ABF902DF-A3FF-4803-9779-F222B2A833CC}"/>
          </ac:spMkLst>
        </pc:spChg>
        <pc:grpChg chg="add del">
          <ac:chgData name="Adibvafa Fallahpour" userId="dd1bdd1e-ddf1-40d8-92c7-9205bd81cc33" providerId="ADAL" clId="{6EB5B2F7-F173-4E42-A3E3-356E5914B8D0}" dt="2023-04-05T01:38:35.595" v="106"/>
          <ac:grpSpMkLst>
            <pc:docMk/>
            <pc:sldMk cId="3584582611" sldId="267"/>
            <ac:grpSpMk id="14" creationId="{B92D19ED-1A05-473D-A7EB-F9E31AAF9469}"/>
          </ac:grpSpMkLst>
        </pc:grpChg>
      </pc:sldChg>
      <pc:sldChg chg="new del">
        <pc:chgData name="Adibvafa Fallahpour" userId="dd1bdd1e-ddf1-40d8-92c7-9205bd81cc33" providerId="ADAL" clId="{6EB5B2F7-F173-4E42-A3E3-356E5914B8D0}" dt="2023-04-05T01:38:21.367" v="103" actId="680"/>
        <pc:sldMkLst>
          <pc:docMk/>
          <pc:sldMk cId="3899372241" sldId="267"/>
        </pc:sldMkLst>
      </pc:sldChg>
      <pc:sldChg chg="addSp delSp modSp new mod modTransition setBg">
        <pc:chgData name="Adibvafa Fallahpour" userId="dd1bdd1e-ddf1-40d8-92c7-9205bd81cc33" providerId="ADAL" clId="{6EB5B2F7-F173-4E42-A3E3-356E5914B8D0}" dt="2023-04-08T03:24:59.446" v="3422"/>
        <pc:sldMkLst>
          <pc:docMk/>
          <pc:sldMk cId="179940357" sldId="268"/>
        </pc:sldMkLst>
        <pc:spChg chg="mod ord">
          <ac:chgData name="Adibvafa Fallahpour" userId="dd1bdd1e-ddf1-40d8-92c7-9205bd81cc33" providerId="ADAL" clId="{6EB5B2F7-F173-4E42-A3E3-356E5914B8D0}" dt="2023-04-08T00:52:15.774" v="2428" actId="207"/>
          <ac:spMkLst>
            <pc:docMk/>
            <pc:sldMk cId="179940357" sldId="268"/>
            <ac:spMk id="2" creationId="{50AE475F-1160-D90A-87DB-89D33B315E79}"/>
          </ac:spMkLst>
        </pc:spChg>
        <pc:spChg chg="del">
          <ac:chgData name="Adibvafa Fallahpour" userId="dd1bdd1e-ddf1-40d8-92c7-9205bd81cc33" providerId="ADAL" clId="{6EB5B2F7-F173-4E42-A3E3-356E5914B8D0}" dt="2023-04-07T21:57:25.371" v="536" actId="26606"/>
          <ac:spMkLst>
            <pc:docMk/>
            <pc:sldMk cId="179940357" sldId="268"/>
            <ac:spMk id="3" creationId="{F646B51A-B38C-71C9-2059-C7C7EED8DB30}"/>
          </ac:spMkLst>
        </pc:spChg>
        <pc:spChg chg="add">
          <ac:chgData name="Adibvafa Fallahpour" userId="dd1bdd1e-ddf1-40d8-92c7-9205bd81cc33" providerId="ADAL" clId="{6EB5B2F7-F173-4E42-A3E3-356E5914B8D0}" dt="2023-04-07T21:57:25.371" v="536" actId="26606"/>
          <ac:spMkLst>
            <pc:docMk/>
            <pc:sldMk cId="179940357" sldId="268"/>
            <ac:spMk id="9" creationId="{9B37791B-B040-4694-BFDC-8DD132D86E8E}"/>
          </ac:spMkLst>
        </pc:spChg>
        <pc:spChg chg="add">
          <ac:chgData name="Adibvafa Fallahpour" userId="dd1bdd1e-ddf1-40d8-92c7-9205bd81cc33" providerId="ADAL" clId="{6EB5B2F7-F173-4E42-A3E3-356E5914B8D0}" dt="2023-04-07T21:57:25.371" v="536" actId="26606"/>
          <ac:spMkLst>
            <pc:docMk/>
            <pc:sldMk cId="179940357" sldId="268"/>
            <ac:spMk id="11" creationId="{0A3D475D-F146-44DA-80FB-3306B95B8D04}"/>
          </ac:spMkLst>
        </pc:spChg>
        <pc:picChg chg="mod">
          <ac:chgData name="Adibvafa Fallahpour" userId="dd1bdd1e-ddf1-40d8-92c7-9205bd81cc33" providerId="ADAL" clId="{6EB5B2F7-F173-4E42-A3E3-356E5914B8D0}" dt="2023-04-08T00:52:01.765" v="2426" actId="1076"/>
          <ac:picMkLst>
            <pc:docMk/>
            <pc:sldMk cId="179940357" sldId="268"/>
            <ac:picMk id="4" creationId="{BC519344-164E-2BC3-C35D-7FA985548B33}"/>
          </ac:picMkLst>
        </pc:picChg>
        <pc:picChg chg="add del">
          <ac:chgData name="Adibvafa Fallahpour" userId="dd1bdd1e-ddf1-40d8-92c7-9205bd81cc33" providerId="ADAL" clId="{6EB5B2F7-F173-4E42-A3E3-356E5914B8D0}" dt="2023-04-07T21:57:04.440" v="533"/>
          <ac:picMkLst>
            <pc:docMk/>
            <pc:sldMk cId="179940357" sldId="268"/>
            <ac:picMk id="1026" creationId="{1FD78E82-AF7F-5C76-50A9-CCADA260A4C8}"/>
          </ac:picMkLst>
        </pc:picChg>
        <pc:picChg chg="add del">
          <ac:chgData name="Adibvafa Fallahpour" userId="dd1bdd1e-ddf1-40d8-92c7-9205bd81cc33" providerId="ADAL" clId="{6EB5B2F7-F173-4E42-A3E3-356E5914B8D0}" dt="2023-04-07T21:57:06.241" v="535"/>
          <ac:picMkLst>
            <pc:docMk/>
            <pc:sldMk cId="179940357" sldId="268"/>
            <ac:picMk id="1028" creationId="{6F302045-050B-2324-6218-9EB97CB53E9E}"/>
          </ac:picMkLst>
        </pc:picChg>
      </pc:sldChg>
      <pc:sldChg chg="ord">
        <pc:chgData name="Adibvafa Fallahpour" userId="dd1bdd1e-ddf1-40d8-92c7-9205bd81cc33" providerId="ADAL" clId="{6EB5B2F7-F173-4E42-A3E3-356E5914B8D0}" dt="2023-04-07T23:55:30.468" v="1788"/>
        <pc:sldMkLst>
          <pc:docMk/>
          <pc:sldMk cId="3065813371" sldId="269"/>
        </pc:sldMkLst>
      </pc:sldChg>
      <pc:sldChg chg="del">
        <pc:chgData name="Adibvafa Fallahpour" userId="dd1bdd1e-ddf1-40d8-92c7-9205bd81cc33" providerId="ADAL" clId="{6EB5B2F7-F173-4E42-A3E3-356E5914B8D0}" dt="2023-04-07T23:19:34.711" v="1262" actId="47"/>
        <pc:sldMkLst>
          <pc:docMk/>
          <pc:sldMk cId="3004811138" sldId="270"/>
        </pc:sldMkLst>
      </pc:sldChg>
      <pc:sldChg chg="addSp delSp modSp new del mod setBg">
        <pc:chgData name="Adibvafa Fallahpour" userId="dd1bdd1e-ddf1-40d8-92c7-9205bd81cc33" providerId="ADAL" clId="{6EB5B2F7-F173-4E42-A3E3-356E5914B8D0}" dt="2023-04-07T22:24:59.703" v="648" actId="47"/>
        <pc:sldMkLst>
          <pc:docMk/>
          <pc:sldMk cId="287713115" sldId="271"/>
        </pc:sldMkLst>
        <pc:spChg chg="del">
          <ac:chgData name="Adibvafa Fallahpour" userId="dd1bdd1e-ddf1-40d8-92c7-9205bd81cc33" providerId="ADAL" clId="{6EB5B2F7-F173-4E42-A3E3-356E5914B8D0}" dt="2023-04-07T22:13:15.216" v="562" actId="478"/>
          <ac:spMkLst>
            <pc:docMk/>
            <pc:sldMk cId="287713115" sldId="271"/>
            <ac:spMk id="2" creationId="{54C97206-03CF-5FFE-8F76-847ACB014C55}"/>
          </ac:spMkLst>
        </pc:spChg>
        <pc:spChg chg="del">
          <ac:chgData name="Adibvafa Fallahpour" userId="dd1bdd1e-ddf1-40d8-92c7-9205bd81cc33" providerId="ADAL" clId="{6EB5B2F7-F173-4E42-A3E3-356E5914B8D0}" dt="2023-04-07T22:13:15.216" v="562" actId="478"/>
          <ac:spMkLst>
            <pc:docMk/>
            <pc:sldMk cId="287713115" sldId="271"/>
            <ac:spMk id="3" creationId="{7340918D-C73D-EF49-C708-B31FB0087E8D}"/>
          </ac:spMkLst>
        </pc:spChg>
        <pc:spChg chg="add del">
          <ac:chgData name="Adibvafa Fallahpour" userId="dd1bdd1e-ddf1-40d8-92c7-9205bd81cc33" providerId="ADAL" clId="{6EB5B2F7-F173-4E42-A3E3-356E5914B8D0}" dt="2023-04-07T22:13:21.184" v="565" actId="26606"/>
          <ac:spMkLst>
            <pc:docMk/>
            <pc:sldMk cId="287713115" sldId="271"/>
            <ac:spMk id="2055" creationId="{E6C8E6EB-4C59-429B-97E4-72A058CFC4FB}"/>
          </ac:spMkLst>
        </pc:spChg>
        <pc:spChg chg="add del">
          <ac:chgData name="Adibvafa Fallahpour" userId="dd1bdd1e-ddf1-40d8-92c7-9205bd81cc33" providerId="ADAL" clId="{6EB5B2F7-F173-4E42-A3E3-356E5914B8D0}" dt="2023-04-07T22:13:21.184" v="565" actId="26606"/>
          <ac:spMkLst>
            <pc:docMk/>
            <pc:sldMk cId="287713115" sldId="271"/>
            <ac:spMk id="2057" creationId="{B5B90362-AFCC-46A9-B41C-A257A8C5B314}"/>
          </ac:spMkLst>
        </pc:spChg>
        <pc:spChg chg="add del">
          <ac:chgData name="Adibvafa Fallahpour" userId="dd1bdd1e-ddf1-40d8-92c7-9205bd81cc33" providerId="ADAL" clId="{6EB5B2F7-F173-4E42-A3E3-356E5914B8D0}" dt="2023-04-07T22:13:21.184" v="565" actId="26606"/>
          <ac:spMkLst>
            <pc:docMk/>
            <pc:sldMk cId="287713115" sldId="271"/>
            <ac:spMk id="2059" creationId="{F71EF7F1-38BA-471D-8CD4-2A9AE8E35527}"/>
          </ac:spMkLst>
        </pc:spChg>
        <pc:spChg chg="add del">
          <ac:chgData name="Adibvafa Fallahpour" userId="dd1bdd1e-ddf1-40d8-92c7-9205bd81cc33" providerId="ADAL" clId="{6EB5B2F7-F173-4E42-A3E3-356E5914B8D0}" dt="2023-04-07T22:13:21.184" v="565" actId="26606"/>
          <ac:spMkLst>
            <pc:docMk/>
            <pc:sldMk cId="287713115" sldId="271"/>
            <ac:spMk id="2061" creationId="{C0524398-BFB4-4C4A-8317-83B8729F9B26}"/>
          </ac:spMkLst>
        </pc:spChg>
        <pc:spChg chg="add del">
          <ac:chgData name="Adibvafa Fallahpour" userId="dd1bdd1e-ddf1-40d8-92c7-9205bd81cc33" providerId="ADAL" clId="{6EB5B2F7-F173-4E42-A3E3-356E5914B8D0}" dt="2023-04-07T22:13:21.184" v="565" actId="26606"/>
          <ac:spMkLst>
            <pc:docMk/>
            <pc:sldMk cId="287713115" sldId="271"/>
            <ac:spMk id="2063" creationId="{2FB82883-1DC0-4BE1-A607-009095F3355A}"/>
          </ac:spMkLst>
        </pc:spChg>
        <pc:spChg chg="add del">
          <ac:chgData name="Adibvafa Fallahpour" userId="dd1bdd1e-ddf1-40d8-92c7-9205bd81cc33" providerId="ADAL" clId="{6EB5B2F7-F173-4E42-A3E3-356E5914B8D0}" dt="2023-04-07T22:13:21.184" v="565" actId="26606"/>
          <ac:spMkLst>
            <pc:docMk/>
            <pc:sldMk cId="287713115" sldId="271"/>
            <ac:spMk id="2065" creationId="{9FA98EAA-A866-4C95-A2A8-44E46FBAD5A0}"/>
          </ac:spMkLst>
        </pc:spChg>
        <pc:picChg chg="add del mod">
          <ac:chgData name="Adibvafa Fallahpour" userId="dd1bdd1e-ddf1-40d8-92c7-9205bd81cc33" providerId="ADAL" clId="{6EB5B2F7-F173-4E42-A3E3-356E5914B8D0}" dt="2023-04-07T22:14:58.310" v="581" actId="478"/>
          <ac:picMkLst>
            <pc:docMk/>
            <pc:sldMk cId="287713115" sldId="271"/>
            <ac:picMk id="2050" creationId="{C3BE6A10-1920-C40C-F210-58532852CF1C}"/>
          </ac:picMkLst>
        </pc:picChg>
        <pc:picChg chg="add del mod">
          <ac:chgData name="Adibvafa Fallahpour" userId="dd1bdd1e-ddf1-40d8-92c7-9205bd81cc33" providerId="ADAL" clId="{6EB5B2F7-F173-4E42-A3E3-356E5914B8D0}" dt="2023-04-07T22:14:50.920" v="579"/>
          <ac:picMkLst>
            <pc:docMk/>
            <pc:sldMk cId="287713115" sldId="271"/>
            <ac:picMk id="2052" creationId="{7C21E436-CA7E-A34E-F11D-2B13D8206176}"/>
          </ac:picMkLst>
        </pc:picChg>
        <pc:picChg chg="add del mod">
          <ac:chgData name="Adibvafa Fallahpour" userId="dd1bdd1e-ddf1-40d8-92c7-9205bd81cc33" providerId="ADAL" clId="{6EB5B2F7-F173-4E42-A3E3-356E5914B8D0}" dt="2023-04-07T22:17:06.351" v="589" actId="478"/>
          <ac:picMkLst>
            <pc:docMk/>
            <pc:sldMk cId="287713115" sldId="271"/>
            <ac:picMk id="2054" creationId="{7868F3AF-C473-518E-691D-12F3FA741F71}"/>
          </ac:picMkLst>
        </pc:picChg>
        <pc:picChg chg="add del mod">
          <ac:chgData name="Adibvafa Fallahpour" userId="dd1bdd1e-ddf1-40d8-92c7-9205bd81cc33" providerId="ADAL" clId="{6EB5B2F7-F173-4E42-A3E3-356E5914B8D0}" dt="2023-04-07T22:17:22.149" v="598" actId="21"/>
          <ac:picMkLst>
            <pc:docMk/>
            <pc:sldMk cId="287713115" sldId="271"/>
            <ac:picMk id="2056" creationId="{C4D00767-6C95-BF3E-8989-F446D327BD36}"/>
          </ac:picMkLst>
        </pc:picChg>
        <pc:picChg chg="add mod">
          <ac:chgData name="Adibvafa Fallahpour" userId="dd1bdd1e-ddf1-40d8-92c7-9205bd81cc33" providerId="ADAL" clId="{6EB5B2F7-F173-4E42-A3E3-356E5914B8D0}" dt="2023-04-07T22:17:27.896" v="601" actId="14100"/>
          <ac:picMkLst>
            <pc:docMk/>
            <pc:sldMk cId="287713115" sldId="271"/>
            <ac:picMk id="2058" creationId="{B69D769C-8B8F-EC6E-BFC0-5EF5DBB5F415}"/>
          </ac:picMkLst>
        </pc:picChg>
      </pc:sldChg>
      <pc:sldChg chg="del">
        <pc:chgData name="Adibvafa Fallahpour" userId="dd1bdd1e-ddf1-40d8-92c7-9205bd81cc33" providerId="ADAL" clId="{6EB5B2F7-F173-4E42-A3E3-356E5914B8D0}" dt="2023-04-07T23:19:34.711" v="1262" actId="47"/>
        <pc:sldMkLst>
          <pc:docMk/>
          <pc:sldMk cId="2803054597" sldId="272"/>
        </pc:sldMkLst>
      </pc:sldChg>
      <pc:sldChg chg="addSp delSp modSp new mod">
        <pc:chgData name="Adibvafa Fallahpour" userId="dd1bdd1e-ddf1-40d8-92c7-9205bd81cc33" providerId="ADAL" clId="{6EB5B2F7-F173-4E42-A3E3-356E5914B8D0}" dt="2023-04-07T22:21:50.244" v="609"/>
        <pc:sldMkLst>
          <pc:docMk/>
          <pc:sldMk cId="2563077632" sldId="274"/>
        </pc:sldMkLst>
        <pc:spChg chg="del">
          <ac:chgData name="Adibvafa Fallahpour" userId="dd1bdd1e-ddf1-40d8-92c7-9205bd81cc33" providerId="ADAL" clId="{6EB5B2F7-F173-4E42-A3E3-356E5914B8D0}" dt="2023-04-07T22:17:14.288" v="592" actId="478"/>
          <ac:spMkLst>
            <pc:docMk/>
            <pc:sldMk cId="2563077632" sldId="274"/>
            <ac:spMk id="2" creationId="{E4E8518D-0F04-8EBB-12BD-77A1E354EFA0}"/>
          </ac:spMkLst>
        </pc:spChg>
        <pc:spChg chg="del">
          <ac:chgData name="Adibvafa Fallahpour" userId="dd1bdd1e-ddf1-40d8-92c7-9205bd81cc33" providerId="ADAL" clId="{6EB5B2F7-F173-4E42-A3E3-356E5914B8D0}" dt="2023-04-07T22:17:14.288" v="592" actId="478"/>
          <ac:spMkLst>
            <pc:docMk/>
            <pc:sldMk cId="2563077632" sldId="274"/>
            <ac:spMk id="3" creationId="{FD28D3AF-487D-40DC-4576-F1353F23B84E}"/>
          </ac:spMkLst>
        </pc:spChg>
        <pc:picChg chg="add del mod">
          <ac:chgData name="Adibvafa Fallahpour" userId="dd1bdd1e-ddf1-40d8-92c7-9205bd81cc33" providerId="ADAL" clId="{6EB5B2F7-F173-4E42-A3E3-356E5914B8D0}" dt="2023-04-07T22:19:49.350" v="604" actId="478"/>
          <ac:picMkLst>
            <pc:docMk/>
            <pc:sldMk cId="2563077632" sldId="274"/>
            <ac:picMk id="4" creationId="{7EE55613-4861-7DEC-0007-09A3E550E74F}"/>
          </ac:picMkLst>
        </pc:picChg>
        <pc:picChg chg="add mod">
          <ac:chgData name="Adibvafa Fallahpour" userId="dd1bdd1e-ddf1-40d8-92c7-9205bd81cc33" providerId="ADAL" clId="{6EB5B2F7-F173-4E42-A3E3-356E5914B8D0}" dt="2023-04-07T22:19:53.958" v="607" actId="14100"/>
          <ac:picMkLst>
            <pc:docMk/>
            <pc:sldMk cId="2563077632" sldId="274"/>
            <ac:picMk id="3074" creationId="{19DA0FC3-1323-5952-0418-CFF533BA8F2D}"/>
          </ac:picMkLst>
        </pc:picChg>
        <pc:picChg chg="add del">
          <ac:chgData name="Adibvafa Fallahpour" userId="dd1bdd1e-ddf1-40d8-92c7-9205bd81cc33" providerId="ADAL" clId="{6EB5B2F7-F173-4E42-A3E3-356E5914B8D0}" dt="2023-04-07T22:21:50.244" v="609"/>
          <ac:picMkLst>
            <pc:docMk/>
            <pc:sldMk cId="2563077632" sldId="274"/>
            <ac:picMk id="3076" creationId="{A0050F12-7457-0749-740C-CC31F85D7B56}"/>
          </ac:picMkLst>
        </pc:picChg>
      </pc:sldChg>
      <pc:sldChg chg="addSp modSp add ord">
        <pc:chgData name="Adibvafa Fallahpour" userId="dd1bdd1e-ddf1-40d8-92c7-9205bd81cc33" providerId="ADAL" clId="{6EB5B2F7-F173-4E42-A3E3-356E5914B8D0}" dt="2023-04-07T22:24:55.100" v="647"/>
        <pc:sldMkLst>
          <pc:docMk/>
          <pc:sldMk cId="1552654407" sldId="275"/>
        </pc:sldMkLst>
        <pc:picChg chg="add mod">
          <ac:chgData name="Adibvafa Fallahpour" userId="dd1bdd1e-ddf1-40d8-92c7-9205bd81cc33" providerId="ADAL" clId="{6EB5B2F7-F173-4E42-A3E3-356E5914B8D0}" dt="2023-04-07T22:24:55.100" v="647"/>
          <ac:picMkLst>
            <pc:docMk/>
            <pc:sldMk cId="1552654407" sldId="275"/>
            <ac:picMk id="2" creationId="{8CF47E80-1CBF-B5A6-698A-2D8A0717F2D9}"/>
          </ac:picMkLst>
        </pc:picChg>
      </pc:sldChg>
      <pc:sldChg chg="addSp modSp add del mod ord modTransition setBg">
        <pc:chgData name="Adibvafa Fallahpour" userId="dd1bdd1e-ddf1-40d8-92c7-9205bd81cc33" providerId="ADAL" clId="{6EB5B2F7-F173-4E42-A3E3-356E5914B8D0}" dt="2023-04-08T01:42:33.423" v="3238" actId="113"/>
        <pc:sldMkLst>
          <pc:docMk/>
          <pc:sldMk cId="2453203217" sldId="276"/>
        </pc:sldMkLst>
        <pc:spChg chg="add mod">
          <ac:chgData name="Adibvafa Fallahpour" userId="dd1bdd1e-ddf1-40d8-92c7-9205bd81cc33" providerId="ADAL" clId="{6EB5B2F7-F173-4E42-A3E3-356E5914B8D0}" dt="2023-04-08T01:41:59.682" v="3196" actId="20577"/>
          <ac:spMkLst>
            <pc:docMk/>
            <pc:sldMk cId="2453203217" sldId="276"/>
            <ac:spMk id="3" creationId="{97980937-7BD5-9B0B-E61D-577B4E0A6F43}"/>
          </ac:spMkLst>
        </pc:spChg>
        <pc:spChg chg="add mod">
          <ac:chgData name="Adibvafa Fallahpour" userId="dd1bdd1e-ddf1-40d8-92c7-9205bd81cc33" providerId="ADAL" clId="{6EB5B2F7-F173-4E42-A3E3-356E5914B8D0}" dt="2023-04-08T01:42:33.423" v="3238" actId="113"/>
          <ac:spMkLst>
            <pc:docMk/>
            <pc:sldMk cId="2453203217" sldId="276"/>
            <ac:spMk id="4" creationId="{23EB8148-F41B-4E62-E491-B3A97C554EBC}"/>
          </ac:spMkLst>
        </pc:spChg>
        <pc:spChg chg="add">
          <ac:chgData name="Adibvafa Fallahpour" userId="dd1bdd1e-ddf1-40d8-92c7-9205bd81cc33" providerId="ADAL" clId="{6EB5B2F7-F173-4E42-A3E3-356E5914B8D0}" dt="2023-04-07T22:37:50.082" v="684" actId="26606"/>
          <ac:spMkLst>
            <pc:docMk/>
            <pc:sldMk cId="2453203217" sldId="276"/>
            <ac:spMk id="5131" creationId="{B0836548-8375-43E9-93FB-1CB9C52E62A3}"/>
          </ac:spMkLst>
        </pc:spChg>
        <pc:picChg chg="add mod ord">
          <ac:chgData name="Adibvafa Fallahpour" userId="dd1bdd1e-ddf1-40d8-92c7-9205bd81cc33" providerId="ADAL" clId="{6EB5B2F7-F173-4E42-A3E3-356E5914B8D0}" dt="2023-04-07T22:37:54.011" v="685" actId="14100"/>
          <ac:picMkLst>
            <pc:docMk/>
            <pc:sldMk cId="2453203217" sldId="276"/>
            <ac:picMk id="5122" creationId="{2A26DFBE-98C6-7BBB-7719-892C5D570535}"/>
          </ac:picMkLst>
        </pc:picChg>
        <pc:picChg chg="add mod ord">
          <ac:chgData name="Adibvafa Fallahpour" userId="dd1bdd1e-ddf1-40d8-92c7-9205bd81cc33" providerId="ADAL" clId="{6EB5B2F7-F173-4E42-A3E3-356E5914B8D0}" dt="2023-04-07T22:44:36.242" v="794" actId="14100"/>
          <ac:picMkLst>
            <pc:docMk/>
            <pc:sldMk cId="2453203217" sldId="276"/>
            <ac:picMk id="5124" creationId="{F093D7FC-9671-7B1B-ACCD-E1CFA9F6E113}"/>
          </ac:picMkLst>
        </pc:picChg>
        <pc:picChg chg="add mod">
          <ac:chgData name="Adibvafa Fallahpour" userId="dd1bdd1e-ddf1-40d8-92c7-9205bd81cc33" providerId="ADAL" clId="{6EB5B2F7-F173-4E42-A3E3-356E5914B8D0}" dt="2023-04-07T22:44:39.084" v="795" actId="14100"/>
          <ac:picMkLst>
            <pc:docMk/>
            <pc:sldMk cId="2453203217" sldId="276"/>
            <ac:picMk id="5126" creationId="{83E6A992-F5C0-22B6-3782-6E5E900AADA3}"/>
          </ac:picMkLst>
        </pc:picChg>
      </pc:sldChg>
      <pc:sldChg chg="addSp delSp modSp new mod setBg">
        <pc:chgData name="Adibvafa Fallahpour" userId="dd1bdd1e-ddf1-40d8-92c7-9205bd81cc33" providerId="ADAL" clId="{6EB5B2F7-F173-4E42-A3E3-356E5914B8D0}" dt="2023-04-07T22:24:27.530" v="644" actId="1362"/>
        <pc:sldMkLst>
          <pc:docMk/>
          <pc:sldMk cId="2449985615" sldId="277"/>
        </pc:sldMkLst>
        <pc:spChg chg="del">
          <ac:chgData name="Adibvafa Fallahpour" userId="dd1bdd1e-ddf1-40d8-92c7-9205bd81cc33" providerId="ADAL" clId="{6EB5B2F7-F173-4E42-A3E3-356E5914B8D0}" dt="2023-04-07T22:21:54.772" v="611" actId="478"/>
          <ac:spMkLst>
            <pc:docMk/>
            <pc:sldMk cId="2449985615" sldId="277"/>
            <ac:spMk id="2" creationId="{0ECC309D-4FA4-E96A-F68E-13DDF64F9C72}"/>
          </ac:spMkLst>
        </pc:spChg>
        <pc:spChg chg="del">
          <ac:chgData name="Adibvafa Fallahpour" userId="dd1bdd1e-ddf1-40d8-92c7-9205bd81cc33" providerId="ADAL" clId="{6EB5B2F7-F173-4E42-A3E3-356E5914B8D0}" dt="2023-04-07T22:21:54.772" v="611" actId="478"/>
          <ac:spMkLst>
            <pc:docMk/>
            <pc:sldMk cId="2449985615" sldId="277"/>
            <ac:spMk id="3" creationId="{5427304C-7517-D4AD-05B1-633EEAB4EB5A}"/>
          </ac:spMkLst>
        </pc:spChg>
        <pc:spChg chg="add del">
          <ac:chgData name="Adibvafa Fallahpour" userId="dd1bdd1e-ddf1-40d8-92c7-9205bd81cc33" providerId="ADAL" clId="{6EB5B2F7-F173-4E42-A3E3-356E5914B8D0}" dt="2023-04-07T22:24:21.711" v="643" actId="26606"/>
          <ac:spMkLst>
            <pc:docMk/>
            <pc:sldMk cId="2449985615" sldId="277"/>
            <ac:spMk id="4102" creationId="{A8CCCB6D-5162-4AAE-A5E3-3AC55410DBCE}"/>
          </ac:spMkLst>
        </pc:spChg>
        <pc:spChg chg="add del">
          <ac:chgData name="Adibvafa Fallahpour" userId="dd1bdd1e-ddf1-40d8-92c7-9205bd81cc33" providerId="ADAL" clId="{6EB5B2F7-F173-4E42-A3E3-356E5914B8D0}" dt="2023-04-07T22:23:34.722" v="635" actId="26606"/>
          <ac:spMkLst>
            <pc:docMk/>
            <pc:sldMk cId="2449985615" sldId="277"/>
            <ac:spMk id="4105" creationId="{022BDE4A-8A20-4A69-9C5A-581C82036A4D}"/>
          </ac:spMkLst>
        </pc:spChg>
        <pc:spChg chg="add del">
          <ac:chgData name="Adibvafa Fallahpour" userId="dd1bdd1e-ddf1-40d8-92c7-9205bd81cc33" providerId="ADAL" clId="{6EB5B2F7-F173-4E42-A3E3-356E5914B8D0}" dt="2023-04-07T22:24:21.711" v="643" actId="26606"/>
          <ac:spMkLst>
            <pc:docMk/>
            <pc:sldMk cId="2449985615" sldId="277"/>
            <ac:spMk id="4107" creationId="{0BCD8C04-CC7B-40EF-82EB-E9821F79BB86}"/>
          </ac:spMkLst>
        </pc:spChg>
        <pc:spChg chg="add">
          <ac:chgData name="Adibvafa Fallahpour" userId="dd1bdd1e-ddf1-40d8-92c7-9205bd81cc33" providerId="ADAL" clId="{6EB5B2F7-F173-4E42-A3E3-356E5914B8D0}" dt="2023-04-07T22:24:21.711" v="643" actId="26606"/>
          <ac:spMkLst>
            <pc:docMk/>
            <pc:sldMk cId="2449985615" sldId="277"/>
            <ac:spMk id="4112" creationId="{3A930249-8242-4E2B-AF17-C01826488321}"/>
          </ac:spMkLst>
        </pc:spChg>
        <pc:spChg chg="add">
          <ac:chgData name="Adibvafa Fallahpour" userId="dd1bdd1e-ddf1-40d8-92c7-9205bd81cc33" providerId="ADAL" clId="{6EB5B2F7-F173-4E42-A3E3-356E5914B8D0}" dt="2023-04-07T22:24:21.711" v="643" actId="26606"/>
          <ac:spMkLst>
            <pc:docMk/>
            <pc:sldMk cId="2449985615" sldId="277"/>
            <ac:spMk id="4114" creationId="{A5BDD999-C5E1-4B3E-A710-768673819165}"/>
          </ac:spMkLst>
        </pc:spChg>
        <pc:picChg chg="add mod ord">
          <ac:chgData name="Adibvafa Fallahpour" userId="dd1bdd1e-ddf1-40d8-92c7-9205bd81cc33" providerId="ADAL" clId="{6EB5B2F7-F173-4E42-A3E3-356E5914B8D0}" dt="2023-04-07T22:24:27.530" v="644" actId="1362"/>
          <ac:picMkLst>
            <pc:docMk/>
            <pc:sldMk cId="2449985615" sldId="277"/>
            <ac:picMk id="4098" creationId="{F913BCC0-49FD-C4E1-E4F5-B57467D1BB5F}"/>
          </ac:picMkLst>
        </pc:picChg>
        <pc:picChg chg="add mod">
          <ac:chgData name="Adibvafa Fallahpour" userId="dd1bdd1e-ddf1-40d8-92c7-9205bd81cc33" providerId="ADAL" clId="{6EB5B2F7-F173-4E42-A3E3-356E5914B8D0}" dt="2023-04-07T22:24:27.530" v="644" actId="1362"/>
          <ac:picMkLst>
            <pc:docMk/>
            <pc:sldMk cId="2449985615" sldId="277"/>
            <ac:picMk id="4100" creationId="{41A4087E-0F6E-4559-971A-EE8580032FA5}"/>
          </ac:picMkLst>
        </pc:picChg>
      </pc:sldChg>
      <pc:sldChg chg="addSp delSp modSp add mod modTransition setBg">
        <pc:chgData name="Adibvafa Fallahpour" userId="dd1bdd1e-ddf1-40d8-92c7-9205bd81cc33" providerId="ADAL" clId="{6EB5B2F7-F173-4E42-A3E3-356E5914B8D0}" dt="2023-04-08T01:49:35.591" v="3340"/>
        <pc:sldMkLst>
          <pc:docMk/>
          <pc:sldMk cId="1043349530" sldId="280"/>
        </pc:sldMkLst>
        <pc:spChg chg="del">
          <ac:chgData name="Adibvafa Fallahpour" userId="dd1bdd1e-ddf1-40d8-92c7-9205bd81cc33" providerId="ADAL" clId="{6EB5B2F7-F173-4E42-A3E3-356E5914B8D0}" dt="2023-04-07T23:19:10.245" v="1258" actId="478"/>
          <ac:spMkLst>
            <pc:docMk/>
            <pc:sldMk cId="1043349530" sldId="280"/>
            <ac:spMk id="3" creationId="{CE579BBB-3750-7ECC-E328-25E0A44AF014}"/>
          </ac:spMkLst>
        </pc:spChg>
        <pc:spChg chg="mod">
          <ac:chgData name="Adibvafa Fallahpour" userId="dd1bdd1e-ddf1-40d8-92c7-9205bd81cc33" providerId="ADAL" clId="{6EB5B2F7-F173-4E42-A3E3-356E5914B8D0}" dt="2023-04-07T23:12:34.298" v="1167" actId="2085"/>
          <ac:spMkLst>
            <pc:docMk/>
            <pc:sldMk cId="1043349530" sldId="280"/>
            <ac:spMk id="5" creationId="{BDFAE290-035D-3784-E201-19C7A3F1468D}"/>
          </ac:spMkLst>
        </pc:spChg>
        <pc:spChg chg="add mod">
          <ac:chgData name="Adibvafa Fallahpour" userId="dd1bdd1e-ddf1-40d8-92c7-9205bd81cc33" providerId="ADAL" clId="{6EB5B2F7-F173-4E42-A3E3-356E5914B8D0}" dt="2023-04-08T01:14:29.158" v="2633" actId="207"/>
          <ac:spMkLst>
            <pc:docMk/>
            <pc:sldMk cId="1043349530" sldId="280"/>
            <ac:spMk id="8" creationId="{C843CFA5-2B12-2415-9D5B-38863D478AE6}"/>
          </ac:spMkLst>
        </pc:spChg>
        <pc:spChg chg="add mod">
          <ac:chgData name="Adibvafa Fallahpour" userId="dd1bdd1e-ddf1-40d8-92c7-9205bd81cc33" providerId="ADAL" clId="{6EB5B2F7-F173-4E42-A3E3-356E5914B8D0}" dt="2023-04-08T01:44:40.930" v="3286" actId="1076"/>
          <ac:spMkLst>
            <pc:docMk/>
            <pc:sldMk cId="1043349530" sldId="280"/>
            <ac:spMk id="9" creationId="{271760E8-7E2D-7660-DC72-2640D083DFEC}"/>
          </ac:spMkLst>
        </pc:spChg>
        <pc:picChg chg="add del mod">
          <ac:chgData name="Adibvafa Fallahpour" userId="dd1bdd1e-ddf1-40d8-92c7-9205bd81cc33" providerId="ADAL" clId="{6EB5B2F7-F173-4E42-A3E3-356E5914B8D0}" dt="2023-04-07T22:54:31.817" v="925"/>
          <ac:picMkLst>
            <pc:docMk/>
            <pc:sldMk cId="1043349530" sldId="280"/>
            <ac:picMk id="2" creationId="{19C9149F-847D-2419-C15B-17E788BCDF34}"/>
          </ac:picMkLst>
        </pc:picChg>
        <pc:picChg chg="add del mod">
          <ac:chgData name="Adibvafa Fallahpour" userId="dd1bdd1e-ddf1-40d8-92c7-9205bd81cc33" providerId="ADAL" clId="{6EB5B2F7-F173-4E42-A3E3-356E5914B8D0}" dt="2023-04-07T22:54:33.338" v="927"/>
          <ac:picMkLst>
            <pc:docMk/>
            <pc:sldMk cId="1043349530" sldId="280"/>
            <ac:picMk id="4" creationId="{52FB2FFE-2E5D-D7BD-C331-E3C7B43DF86C}"/>
          </ac:picMkLst>
        </pc:picChg>
        <pc:picChg chg="del">
          <ac:chgData name="Adibvafa Fallahpour" userId="dd1bdd1e-ddf1-40d8-92c7-9205bd81cc33" providerId="ADAL" clId="{6EB5B2F7-F173-4E42-A3E3-356E5914B8D0}" dt="2023-04-07T22:54:34.811" v="928" actId="478"/>
          <ac:picMkLst>
            <pc:docMk/>
            <pc:sldMk cId="1043349530" sldId="280"/>
            <ac:picMk id="6" creationId="{9BA1DC33-7A8D-44D8-2BAC-C648570D324B}"/>
          </ac:picMkLst>
        </pc:picChg>
        <pc:picChg chg="add mod">
          <ac:chgData name="Adibvafa Fallahpour" userId="dd1bdd1e-ddf1-40d8-92c7-9205bd81cc33" providerId="ADAL" clId="{6EB5B2F7-F173-4E42-A3E3-356E5914B8D0}" dt="2023-04-07T23:06:43.928" v="1119"/>
          <ac:picMkLst>
            <pc:docMk/>
            <pc:sldMk cId="1043349530" sldId="280"/>
            <ac:picMk id="7" creationId="{911F000D-F928-2682-0FF8-506EBBFE93DA}"/>
          </ac:picMkLst>
        </pc:picChg>
      </pc:sldChg>
      <pc:sldChg chg="addSp delSp add del setBg delDesignElem">
        <pc:chgData name="Adibvafa Fallahpour" userId="dd1bdd1e-ddf1-40d8-92c7-9205bd81cc33" providerId="ADAL" clId="{6EB5B2F7-F173-4E42-A3E3-356E5914B8D0}" dt="2023-04-07T22:54:27.840" v="922"/>
        <pc:sldMkLst>
          <pc:docMk/>
          <pc:sldMk cId="3266187182" sldId="280"/>
        </pc:sldMkLst>
        <pc:spChg chg="add del">
          <ac:chgData name="Adibvafa Fallahpour" userId="dd1bdd1e-ddf1-40d8-92c7-9205bd81cc33" providerId="ADAL" clId="{6EB5B2F7-F173-4E42-A3E3-356E5914B8D0}" dt="2023-04-07T22:54:27.840" v="922"/>
          <ac:spMkLst>
            <pc:docMk/>
            <pc:sldMk cId="3266187182" sldId="280"/>
            <ac:spMk id="12" creationId="{56E4B737-02C7-4E4A-B46C-1EC18F59CD18}"/>
          </ac:spMkLst>
        </pc:spChg>
        <pc:spChg chg="add del">
          <ac:chgData name="Adibvafa Fallahpour" userId="dd1bdd1e-ddf1-40d8-92c7-9205bd81cc33" providerId="ADAL" clId="{6EB5B2F7-F173-4E42-A3E3-356E5914B8D0}" dt="2023-04-07T22:54:27.840" v="922"/>
          <ac:spMkLst>
            <pc:docMk/>
            <pc:sldMk cId="3266187182" sldId="280"/>
            <ac:spMk id="33" creationId="{5964CBE2-084A-47DF-A704-CF5F6217B569}"/>
          </ac:spMkLst>
        </pc:spChg>
        <pc:spChg chg="add del">
          <ac:chgData name="Adibvafa Fallahpour" userId="dd1bdd1e-ddf1-40d8-92c7-9205bd81cc33" providerId="ADAL" clId="{6EB5B2F7-F173-4E42-A3E3-356E5914B8D0}" dt="2023-04-07T22:54:27.840" v="922"/>
          <ac:spMkLst>
            <pc:docMk/>
            <pc:sldMk cId="3266187182" sldId="280"/>
            <ac:spMk id="34" creationId="{ABF902DF-A3FF-4803-9779-F222B2A833CC}"/>
          </ac:spMkLst>
        </pc:spChg>
        <pc:grpChg chg="add del">
          <ac:chgData name="Adibvafa Fallahpour" userId="dd1bdd1e-ddf1-40d8-92c7-9205bd81cc33" providerId="ADAL" clId="{6EB5B2F7-F173-4E42-A3E3-356E5914B8D0}" dt="2023-04-07T22:54:27.840" v="922"/>
          <ac:grpSpMkLst>
            <pc:docMk/>
            <pc:sldMk cId="3266187182" sldId="280"/>
            <ac:grpSpMk id="14" creationId="{B92D19ED-1A05-473D-A7EB-F9E31AAF9469}"/>
          </ac:grpSpMkLst>
        </pc:grpChg>
      </pc:sldChg>
      <pc:sldChg chg="addSp delSp add del setBg delDesignElem">
        <pc:chgData name="Adibvafa Fallahpour" userId="dd1bdd1e-ddf1-40d8-92c7-9205bd81cc33" providerId="ADAL" clId="{6EB5B2F7-F173-4E42-A3E3-356E5914B8D0}" dt="2023-04-07T23:10:51.903" v="1150"/>
        <pc:sldMkLst>
          <pc:docMk/>
          <pc:sldMk cId="3028449417" sldId="281"/>
        </pc:sldMkLst>
        <pc:spChg chg="add del">
          <ac:chgData name="Adibvafa Fallahpour" userId="dd1bdd1e-ddf1-40d8-92c7-9205bd81cc33" providerId="ADAL" clId="{6EB5B2F7-F173-4E42-A3E3-356E5914B8D0}" dt="2023-04-07T23:10:51.903" v="1150"/>
          <ac:spMkLst>
            <pc:docMk/>
            <pc:sldMk cId="3028449417" sldId="281"/>
            <ac:spMk id="12" creationId="{56E4B737-02C7-4E4A-B46C-1EC18F59CD18}"/>
          </ac:spMkLst>
        </pc:spChg>
        <pc:spChg chg="add del">
          <ac:chgData name="Adibvafa Fallahpour" userId="dd1bdd1e-ddf1-40d8-92c7-9205bd81cc33" providerId="ADAL" clId="{6EB5B2F7-F173-4E42-A3E3-356E5914B8D0}" dt="2023-04-07T23:10:51.903" v="1150"/>
          <ac:spMkLst>
            <pc:docMk/>
            <pc:sldMk cId="3028449417" sldId="281"/>
            <ac:spMk id="33" creationId="{5964CBE2-084A-47DF-A704-CF5F6217B569}"/>
          </ac:spMkLst>
        </pc:spChg>
        <pc:spChg chg="add del">
          <ac:chgData name="Adibvafa Fallahpour" userId="dd1bdd1e-ddf1-40d8-92c7-9205bd81cc33" providerId="ADAL" clId="{6EB5B2F7-F173-4E42-A3E3-356E5914B8D0}" dt="2023-04-07T23:10:51.903" v="1150"/>
          <ac:spMkLst>
            <pc:docMk/>
            <pc:sldMk cId="3028449417" sldId="281"/>
            <ac:spMk id="34" creationId="{ABF902DF-A3FF-4803-9779-F222B2A833CC}"/>
          </ac:spMkLst>
        </pc:spChg>
        <pc:grpChg chg="add del">
          <ac:chgData name="Adibvafa Fallahpour" userId="dd1bdd1e-ddf1-40d8-92c7-9205bd81cc33" providerId="ADAL" clId="{6EB5B2F7-F173-4E42-A3E3-356E5914B8D0}" dt="2023-04-07T23:10:51.903" v="1150"/>
          <ac:grpSpMkLst>
            <pc:docMk/>
            <pc:sldMk cId="3028449417" sldId="281"/>
            <ac:grpSpMk id="14" creationId="{B92D19ED-1A05-473D-A7EB-F9E31AAF9469}"/>
          </ac:grpSpMkLst>
        </pc:grpChg>
      </pc:sldChg>
      <pc:sldChg chg="addSp delSp modSp add mod modTransition">
        <pc:chgData name="Adibvafa Fallahpour" userId="dd1bdd1e-ddf1-40d8-92c7-9205bd81cc33" providerId="ADAL" clId="{6EB5B2F7-F173-4E42-A3E3-356E5914B8D0}" dt="2023-04-08T01:49:35.591" v="3340"/>
        <pc:sldMkLst>
          <pc:docMk/>
          <pc:sldMk cId="3672156192" sldId="281"/>
        </pc:sldMkLst>
        <pc:spChg chg="add mod">
          <ac:chgData name="Adibvafa Fallahpour" userId="dd1bdd1e-ddf1-40d8-92c7-9205bd81cc33" providerId="ADAL" clId="{6EB5B2F7-F173-4E42-A3E3-356E5914B8D0}" dt="2023-04-08T01:14:27.415" v="2632" actId="207"/>
          <ac:spMkLst>
            <pc:docMk/>
            <pc:sldMk cId="3672156192" sldId="281"/>
            <ac:spMk id="2" creationId="{023329FC-D32B-CBBF-E7EB-78627F8D0B53}"/>
          </ac:spMkLst>
        </pc:spChg>
        <pc:spChg chg="del">
          <ac:chgData name="Adibvafa Fallahpour" userId="dd1bdd1e-ddf1-40d8-92c7-9205bd81cc33" providerId="ADAL" clId="{6EB5B2F7-F173-4E42-A3E3-356E5914B8D0}" dt="2023-04-07T23:19:14.613" v="1260" actId="478"/>
          <ac:spMkLst>
            <pc:docMk/>
            <pc:sldMk cId="3672156192" sldId="281"/>
            <ac:spMk id="3" creationId="{CE579BBB-3750-7ECC-E328-25E0A44AF014}"/>
          </ac:spMkLst>
        </pc:spChg>
        <pc:spChg chg="mod">
          <ac:chgData name="Adibvafa Fallahpour" userId="dd1bdd1e-ddf1-40d8-92c7-9205bd81cc33" providerId="ADAL" clId="{6EB5B2F7-F173-4E42-A3E3-356E5914B8D0}" dt="2023-04-07T23:16:31.930" v="1211" actId="207"/>
          <ac:spMkLst>
            <pc:docMk/>
            <pc:sldMk cId="3672156192" sldId="281"/>
            <ac:spMk id="5" creationId="{BDFAE290-035D-3784-E201-19C7A3F1468D}"/>
          </ac:spMkLst>
        </pc:spChg>
        <pc:spChg chg="add del mod">
          <ac:chgData name="Adibvafa Fallahpour" userId="dd1bdd1e-ddf1-40d8-92c7-9205bd81cc33" providerId="ADAL" clId="{6EB5B2F7-F173-4E42-A3E3-356E5914B8D0}" dt="2023-04-08T01:45:32.100" v="3290" actId="21"/>
          <ac:spMkLst>
            <pc:docMk/>
            <pc:sldMk cId="3672156192" sldId="281"/>
            <ac:spMk id="6" creationId="{793FA0AF-70CA-5159-6B9F-1DBC208EBE00}"/>
          </ac:spMkLst>
        </pc:spChg>
        <pc:spChg chg="add mod">
          <ac:chgData name="Adibvafa Fallahpour" userId="dd1bdd1e-ddf1-40d8-92c7-9205bd81cc33" providerId="ADAL" clId="{6EB5B2F7-F173-4E42-A3E3-356E5914B8D0}" dt="2023-04-08T01:45:28.610" v="3289" actId="1076"/>
          <ac:spMkLst>
            <pc:docMk/>
            <pc:sldMk cId="3672156192" sldId="281"/>
            <ac:spMk id="8" creationId="{3C20A880-E930-0A30-89D4-E9B0DADFECEF}"/>
          </ac:spMkLst>
        </pc:spChg>
        <pc:spChg chg="add mod">
          <ac:chgData name="Adibvafa Fallahpour" userId="dd1bdd1e-ddf1-40d8-92c7-9205bd81cc33" providerId="ADAL" clId="{6EB5B2F7-F173-4E42-A3E3-356E5914B8D0}" dt="2023-04-08T01:46:07.485" v="3295" actId="1076"/>
          <ac:spMkLst>
            <pc:docMk/>
            <pc:sldMk cId="3672156192" sldId="281"/>
            <ac:spMk id="9" creationId="{9546EF76-DAE7-1B36-F8A9-FA0657D332E7}"/>
          </ac:spMkLst>
        </pc:spChg>
        <pc:picChg chg="mod">
          <ac:chgData name="Adibvafa Fallahpour" userId="dd1bdd1e-ddf1-40d8-92c7-9205bd81cc33" providerId="ADAL" clId="{6EB5B2F7-F173-4E42-A3E3-356E5914B8D0}" dt="2023-04-07T23:12:17.229" v="1165" actId="14861"/>
          <ac:picMkLst>
            <pc:docMk/>
            <pc:sldMk cId="3672156192" sldId="281"/>
            <ac:picMk id="4" creationId="{C2D3624E-0271-1161-7DA1-986275242AB0}"/>
          </ac:picMkLst>
        </pc:picChg>
      </pc:sldChg>
      <pc:sldChg chg="addSp delSp add del setBg delDesignElem">
        <pc:chgData name="Adibvafa Fallahpour" userId="dd1bdd1e-ddf1-40d8-92c7-9205bd81cc33" providerId="ADAL" clId="{6EB5B2F7-F173-4E42-A3E3-356E5914B8D0}" dt="2023-04-07T23:22:01.060" v="1268"/>
        <pc:sldMkLst>
          <pc:docMk/>
          <pc:sldMk cId="1544437262" sldId="282"/>
        </pc:sldMkLst>
        <pc:spChg chg="add del">
          <ac:chgData name="Adibvafa Fallahpour" userId="dd1bdd1e-ddf1-40d8-92c7-9205bd81cc33" providerId="ADAL" clId="{6EB5B2F7-F173-4E42-A3E3-356E5914B8D0}" dt="2023-04-07T23:22:01.060" v="1268"/>
          <ac:spMkLst>
            <pc:docMk/>
            <pc:sldMk cId="1544437262" sldId="282"/>
            <ac:spMk id="12" creationId="{56E4B737-02C7-4E4A-B46C-1EC18F59CD18}"/>
          </ac:spMkLst>
        </pc:spChg>
        <pc:spChg chg="add del">
          <ac:chgData name="Adibvafa Fallahpour" userId="dd1bdd1e-ddf1-40d8-92c7-9205bd81cc33" providerId="ADAL" clId="{6EB5B2F7-F173-4E42-A3E3-356E5914B8D0}" dt="2023-04-07T23:22:01.060" v="1268"/>
          <ac:spMkLst>
            <pc:docMk/>
            <pc:sldMk cId="1544437262" sldId="282"/>
            <ac:spMk id="33" creationId="{5964CBE2-084A-47DF-A704-CF5F6217B569}"/>
          </ac:spMkLst>
        </pc:spChg>
        <pc:spChg chg="add del">
          <ac:chgData name="Adibvafa Fallahpour" userId="dd1bdd1e-ddf1-40d8-92c7-9205bd81cc33" providerId="ADAL" clId="{6EB5B2F7-F173-4E42-A3E3-356E5914B8D0}" dt="2023-04-07T23:22:01.060" v="1268"/>
          <ac:spMkLst>
            <pc:docMk/>
            <pc:sldMk cId="1544437262" sldId="282"/>
            <ac:spMk id="34" creationId="{ABF902DF-A3FF-4803-9779-F222B2A833CC}"/>
          </ac:spMkLst>
        </pc:spChg>
        <pc:grpChg chg="add del">
          <ac:chgData name="Adibvafa Fallahpour" userId="dd1bdd1e-ddf1-40d8-92c7-9205bd81cc33" providerId="ADAL" clId="{6EB5B2F7-F173-4E42-A3E3-356E5914B8D0}" dt="2023-04-07T23:22:01.060" v="1268"/>
          <ac:grpSpMkLst>
            <pc:docMk/>
            <pc:sldMk cId="1544437262" sldId="282"/>
            <ac:grpSpMk id="14" creationId="{B92D19ED-1A05-473D-A7EB-F9E31AAF9469}"/>
          </ac:grpSpMkLst>
        </pc:grpChg>
      </pc:sldChg>
      <pc:sldChg chg="addSp delSp modSp add del mod ord setBg">
        <pc:chgData name="Adibvafa Fallahpour" userId="dd1bdd1e-ddf1-40d8-92c7-9205bd81cc33" providerId="ADAL" clId="{6EB5B2F7-F173-4E42-A3E3-356E5914B8D0}" dt="2023-04-07T23:51:44.375" v="1728" actId="47"/>
        <pc:sldMkLst>
          <pc:docMk/>
          <pc:sldMk cId="2541361937" sldId="282"/>
        </pc:sldMkLst>
        <pc:spChg chg="add del mod">
          <ac:chgData name="Adibvafa Fallahpour" userId="dd1bdd1e-ddf1-40d8-92c7-9205bd81cc33" providerId="ADAL" clId="{6EB5B2F7-F173-4E42-A3E3-356E5914B8D0}" dt="2023-04-07T23:22:14.662" v="1286"/>
          <ac:spMkLst>
            <pc:docMk/>
            <pc:sldMk cId="2541361937" sldId="282"/>
            <ac:spMk id="2" creationId="{63A0D27D-DF95-3820-4E2F-164947C73BBE}"/>
          </ac:spMkLst>
        </pc:spChg>
        <pc:spChg chg="del mod">
          <ac:chgData name="Adibvafa Fallahpour" userId="dd1bdd1e-ddf1-40d8-92c7-9205bd81cc33" providerId="ADAL" clId="{6EB5B2F7-F173-4E42-A3E3-356E5914B8D0}" dt="2023-04-07T23:22:15.966" v="1288" actId="478"/>
          <ac:spMkLst>
            <pc:docMk/>
            <pc:sldMk cId="2541361937" sldId="282"/>
            <ac:spMk id="3" creationId="{CE579BBB-3750-7ECC-E328-25E0A44AF014}"/>
          </ac:spMkLst>
        </pc:spChg>
        <pc:spChg chg="add mod">
          <ac:chgData name="Adibvafa Fallahpour" userId="dd1bdd1e-ddf1-40d8-92c7-9205bd81cc33" providerId="ADAL" clId="{6EB5B2F7-F173-4E42-A3E3-356E5914B8D0}" dt="2023-04-07T23:47:39.611" v="1682" actId="26606"/>
          <ac:spMkLst>
            <pc:docMk/>
            <pc:sldMk cId="2541361937" sldId="282"/>
            <ac:spMk id="4" creationId="{079C80A8-804F-E844-58A7-8DF0D8695941}"/>
          </ac:spMkLst>
        </pc:spChg>
        <pc:spChg chg="add del mod">
          <ac:chgData name="Adibvafa Fallahpour" userId="dd1bdd1e-ddf1-40d8-92c7-9205bd81cc33" providerId="ADAL" clId="{6EB5B2F7-F173-4E42-A3E3-356E5914B8D0}" dt="2023-04-07T23:37:25.956" v="1518"/>
          <ac:spMkLst>
            <pc:docMk/>
            <pc:sldMk cId="2541361937" sldId="282"/>
            <ac:spMk id="5" creationId="{BDFAE290-035D-3784-E201-19C7A3F1468D}"/>
          </ac:spMkLst>
        </pc:spChg>
        <pc:spChg chg="add del mod">
          <ac:chgData name="Adibvafa Fallahpour" userId="dd1bdd1e-ddf1-40d8-92c7-9205bd81cc33" providerId="ADAL" clId="{6EB5B2F7-F173-4E42-A3E3-356E5914B8D0}" dt="2023-04-07T23:34:09.006" v="1446" actId="478"/>
          <ac:spMkLst>
            <pc:docMk/>
            <pc:sldMk cId="2541361937" sldId="282"/>
            <ac:spMk id="8" creationId="{1A832CC8-1BF7-01F2-E364-CB70AB081AE1}"/>
          </ac:spMkLst>
        </pc:spChg>
        <pc:spChg chg="add del mod">
          <ac:chgData name="Adibvafa Fallahpour" userId="dd1bdd1e-ddf1-40d8-92c7-9205bd81cc33" providerId="ADAL" clId="{6EB5B2F7-F173-4E42-A3E3-356E5914B8D0}" dt="2023-04-07T23:32:00.948" v="1410" actId="478"/>
          <ac:spMkLst>
            <pc:docMk/>
            <pc:sldMk cId="2541361937" sldId="282"/>
            <ac:spMk id="9" creationId="{AC6C97AE-5023-ED76-D308-F595CA90DC2D}"/>
          </ac:spMkLst>
        </pc:spChg>
        <pc:spChg chg="add del mod">
          <ac:chgData name="Adibvafa Fallahpour" userId="dd1bdd1e-ddf1-40d8-92c7-9205bd81cc33" providerId="ADAL" clId="{6EB5B2F7-F173-4E42-A3E3-356E5914B8D0}" dt="2023-04-07T23:32:13.811" v="1414" actId="478"/>
          <ac:spMkLst>
            <pc:docMk/>
            <pc:sldMk cId="2541361937" sldId="282"/>
            <ac:spMk id="11" creationId="{8FE79811-06AF-E0F2-5EB6-E7F576429234}"/>
          </ac:spMkLst>
        </pc:spChg>
        <pc:spChg chg="add del">
          <ac:chgData name="Adibvafa Fallahpour" userId="dd1bdd1e-ddf1-40d8-92c7-9205bd81cc33" providerId="ADAL" clId="{6EB5B2F7-F173-4E42-A3E3-356E5914B8D0}" dt="2023-04-07T23:47:39.611" v="1682" actId="26606"/>
          <ac:spMkLst>
            <pc:docMk/>
            <pc:sldMk cId="2541361937" sldId="282"/>
            <ac:spMk id="12" creationId="{56E4B737-02C7-4E4A-B46C-1EC18F59CD18}"/>
          </ac:spMkLst>
        </pc:spChg>
        <pc:spChg chg="add del mod">
          <ac:chgData name="Adibvafa Fallahpour" userId="dd1bdd1e-ddf1-40d8-92c7-9205bd81cc33" providerId="ADAL" clId="{6EB5B2F7-F173-4E42-A3E3-356E5914B8D0}" dt="2023-04-07T23:33:21.505" v="1427" actId="478"/>
          <ac:spMkLst>
            <pc:docMk/>
            <pc:sldMk cId="2541361937" sldId="282"/>
            <ac:spMk id="13" creationId="{7E3ACEF1-45A6-AB1B-4C44-0BCF49ADB8D1}"/>
          </ac:spMkLst>
        </pc:spChg>
        <pc:spChg chg="add del mod">
          <ac:chgData name="Adibvafa Fallahpour" userId="dd1bdd1e-ddf1-40d8-92c7-9205bd81cc33" providerId="ADAL" clId="{6EB5B2F7-F173-4E42-A3E3-356E5914B8D0}" dt="2023-04-07T23:33:06.030" v="1425" actId="478"/>
          <ac:spMkLst>
            <pc:docMk/>
            <pc:sldMk cId="2541361937" sldId="282"/>
            <ac:spMk id="17" creationId="{A0439E4F-1B77-26E3-1F54-6D0E306BB0FC}"/>
          </ac:spMkLst>
        </pc:spChg>
        <pc:spChg chg="add del mod">
          <ac:chgData name="Adibvafa Fallahpour" userId="dd1bdd1e-ddf1-40d8-92c7-9205bd81cc33" providerId="ADAL" clId="{6EB5B2F7-F173-4E42-A3E3-356E5914B8D0}" dt="2023-04-07T23:33:54.917" v="1445" actId="478"/>
          <ac:spMkLst>
            <pc:docMk/>
            <pc:sldMk cId="2541361937" sldId="282"/>
            <ac:spMk id="18" creationId="{97D261CC-B589-AE63-574F-B6BBB3C26573}"/>
          </ac:spMkLst>
        </pc:spChg>
        <pc:spChg chg="add mod">
          <ac:chgData name="Adibvafa Fallahpour" userId="dd1bdd1e-ddf1-40d8-92c7-9205bd81cc33" providerId="ADAL" clId="{6EB5B2F7-F173-4E42-A3E3-356E5914B8D0}" dt="2023-04-07T23:46:41.651" v="1670" actId="164"/>
          <ac:spMkLst>
            <pc:docMk/>
            <pc:sldMk cId="2541361937" sldId="282"/>
            <ac:spMk id="22" creationId="{3FB97D87-F403-3C72-9F32-CB8146C4584D}"/>
          </ac:spMkLst>
        </pc:spChg>
        <pc:spChg chg="add mod">
          <ac:chgData name="Adibvafa Fallahpour" userId="dd1bdd1e-ddf1-40d8-92c7-9205bd81cc33" providerId="ADAL" clId="{6EB5B2F7-F173-4E42-A3E3-356E5914B8D0}" dt="2023-04-07T23:46:41.651" v="1670" actId="164"/>
          <ac:spMkLst>
            <pc:docMk/>
            <pc:sldMk cId="2541361937" sldId="282"/>
            <ac:spMk id="23" creationId="{1EA34A03-AA84-FB61-10C0-0EE4FF536DF1}"/>
          </ac:spMkLst>
        </pc:spChg>
        <pc:spChg chg="add del mod">
          <ac:chgData name="Adibvafa Fallahpour" userId="dd1bdd1e-ddf1-40d8-92c7-9205bd81cc33" providerId="ADAL" clId="{6EB5B2F7-F173-4E42-A3E3-356E5914B8D0}" dt="2023-04-07T23:47:16.851" v="1676" actId="478"/>
          <ac:spMkLst>
            <pc:docMk/>
            <pc:sldMk cId="2541361937" sldId="282"/>
            <ac:spMk id="25" creationId="{D6815377-2CDF-55BD-EA94-FB42C0582C0A}"/>
          </ac:spMkLst>
        </pc:spChg>
        <pc:spChg chg="add mod">
          <ac:chgData name="Adibvafa Fallahpour" userId="dd1bdd1e-ddf1-40d8-92c7-9205bd81cc33" providerId="ADAL" clId="{6EB5B2F7-F173-4E42-A3E3-356E5914B8D0}" dt="2023-04-07T23:46:41.651" v="1670" actId="164"/>
          <ac:spMkLst>
            <pc:docMk/>
            <pc:sldMk cId="2541361937" sldId="282"/>
            <ac:spMk id="26" creationId="{BE2E18F7-907F-B0EE-3239-DAEF4CA969C5}"/>
          </ac:spMkLst>
        </pc:spChg>
        <pc:spChg chg="add mod">
          <ac:chgData name="Adibvafa Fallahpour" userId="dd1bdd1e-ddf1-40d8-92c7-9205bd81cc33" providerId="ADAL" clId="{6EB5B2F7-F173-4E42-A3E3-356E5914B8D0}" dt="2023-04-07T23:46:41.651" v="1670" actId="164"/>
          <ac:spMkLst>
            <pc:docMk/>
            <pc:sldMk cId="2541361937" sldId="282"/>
            <ac:spMk id="27" creationId="{4D0ABA67-8340-263E-62BF-0F392D0FCFE9}"/>
          </ac:spMkLst>
        </pc:spChg>
        <pc:spChg chg="add del">
          <ac:chgData name="Adibvafa Fallahpour" userId="dd1bdd1e-ddf1-40d8-92c7-9205bd81cc33" providerId="ADAL" clId="{6EB5B2F7-F173-4E42-A3E3-356E5914B8D0}" dt="2023-04-07T23:47:39.611" v="1682" actId="26606"/>
          <ac:spMkLst>
            <pc:docMk/>
            <pc:sldMk cId="2541361937" sldId="282"/>
            <ac:spMk id="33" creationId="{5964CBE2-084A-47DF-A704-CF5F6217B569}"/>
          </ac:spMkLst>
        </pc:spChg>
        <pc:spChg chg="add del">
          <ac:chgData name="Adibvafa Fallahpour" userId="dd1bdd1e-ddf1-40d8-92c7-9205bd81cc33" providerId="ADAL" clId="{6EB5B2F7-F173-4E42-A3E3-356E5914B8D0}" dt="2023-04-07T23:47:39.611" v="1682" actId="26606"/>
          <ac:spMkLst>
            <pc:docMk/>
            <pc:sldMk cId="2541361937" sldId="282"/>
            <ac:spMk id="34" creationId="{ABF902DF-A3FF-4803-9779-F222B2A833CC}"/>
          </ac:spMkLst>
        </pc:spChg>
        <pc:spChg chg="add del">
          <ac:chgData name="Adibvafa Fallahpour" userId="dd1bdd1e-ddf1-40d8-92c7-9205bd81cc33" providerId="ADAL" clId="{6EB5B2F7-F173-4E42-A3E3-356E5914B8D0}" dt="2023-04-07T23:47:34.465" v="1680" actId="26606"/>
          <ac:spMkLst>
            <pc:docMk/>
            <pc:sldMk cId="2541361937" sldId="282"/>
            <ac:spMk id="36" creationId="{60DB02BD-FF61-4042-BC21-4EFF543EC0C3}"/>
          </ac:spMkLst>
        </pc:spChg>
        <pc:spChg chg="add del">
          <ac:chgData name="Adibvafa Fallahpour" userId="dd1bdd1e-ddf1-40d8-92c7-9205bd81cc33" providerId="ADAL" clId="{6EB5B2F7-F173-4E42-A3E3-356E5914B8D0}" dt="2023-04-07T23:47:34.465" v="1680" actId="26606"/>
          <ac:spMkLst>
            <pc:docMk/>
            <pc:sldMk cId="2541361937" sldId="282"/>
            <ac:spMk id="37" creationId="{5811A85E-38EA-465A-84F9-6230CF743E76}"/>
          </ac:spMkLst>
        </pc:spChg>
        <pc:spChg chg="add del">
          <ac:chgData name="Adibvafa Fallahpour" userId="dd1bdd1e-ddf1-40d8-92c7-9205bd81cc33" providerId="ADAL" clId="{6EB5B2F7-F173-4E42-A3E3-356E5914B8D0}" dt="2023-04-07T23:47:34.465" v="1680" actId="26606"/>
          <ac:spMkLst>
            <pc:docMk/>
            <pc:sldMk cId="2541361937" sldId="282"/>
            <ac:spMk id="38" creationId="{866290A3-7E80-441D-AA1E-5263326B1657}"/>
          </ac:spMkLst>
        </pc:spChg>
        <pc:spChg chg="add del">
          <ac:chgData name="Adibvafa Fallahpour" userId="dd1bdd1e-ddf1-40d8-92c7-9205bd81cc33" providerId="ADAL" clId="{6EB5B2F7-F173-4E42-A3E3-356E5914B8D0}" dt="2023-04-07T23:47:24.550" v="1678" actId="26606"/>
          <ac:spMkLst>
            <pc:docMk/>
            <pc:sldMk cId="2541361937" sldId="282"/>
            <ac:spMk id="39" creationId="{60DB02BD-FF61-4042-BC21-4EFF543EC0C3}"/>
          </ac:spMkLst>
        </pc:spChg>
        <pc:spChg chg="add del">
          <ac:chgData name="Adibvafa Fallahpour" userId="dd1bdd1e-ddf1-40d8-92c7-9205bd81cc33" providerId="ADAL" clId="{6EB5B2F7-F173-4E42-A3E3-356E5914B8D0}" dt="2023-04-07T23:47:39.611" v="1682" actId="26606"/>
          <ac:spMkLst>
            <pc:docMk/>
            <pc:sldMk cId="2541361937" sldId="282"/>
            <ac:spMk id="40" creationId="{60DB02BD-FF61-4042-BC21-4EFF543EC0C3}"/>
          </ac:spMkLst>
        </pc:spChg>
        <pc:spChg chg="add del">
          <ac:chgData name="Adibvafa Fallahpour" userId="dd1bdd1e-ddf1-40d8-92c7-9205bd81cc33" providerId="ADAL" clId="{6EB5B2F7-F173-4E42-A3E3-356E5914B8D0}" dt="2023-04-07T23:47:24.550" v="1678" actId="26606"/>
          <ac:spMkLst>
            <pc:docMk/>
            <pc:sldMk cId="2541361937" sldId="282"/>
            <ac:spMk id="41" creationId="{06EE00CB-BDE3-434E-81A3-3A5045FA67BE}"/>
          </ac:spMkLst>
        </pc:spChg>
        <pc:spChg chg="add del">
          <ac:chgData name="Adibvafa Fallahpour" userId="dd1bdd1e-ddf1-40d8-92c7-9205bd81cc33" providerId="ADAL" clId="{6EB5B2F7-F173-4E42-A3E3-356E5914B8D0}" dt="2023-04-07T23:47:39.611" v="1682" actId="26606"/>
          <ac:spMkLst>
            <pc:docMk/>
            <pc:sldMk cId="2541361937" sldId="282"/>
            <ac:spMk id="42" creationId="{5811A85E-38EA-465A-84F9-6230CF743E76}"/>
          </ac:spMkLst>
        </pc:spChg>
        <pc:spChg chg="add del">
          <ac:chgData name="Adibvafa Fallahpour" userId="dd1bdd1e-ddf1-40d8-92c7-9205bd81cc33" providerId="ADAL" clId="{6EB5B2F7-F173-4E42-A3E3-356E5914B8D0}" dt="2023-04-07T23:47:24.550" v="1678" actId="26606"/>
          <ac:spMkLst>
            <pc:docMk/>
            <pc:sldMk cId="2541361937" sldId="282"/>
            <ac:spMk id="43" creationId="{A5A46730-76F8-4230-A44E-BC7ED89623D0}"/>
          </ac:spMkLst>
        </pc:spChg>
        <pc:spChg chg="add del">
          <ac:chgData name="Adibvafa Fallahpour" userId="dd1bdd1e-ddf1-40d8-92c7-9205bd81cc33" providerId="ADAL" clId="{6EB5B2F7-F173-4E42-A3E3-356E5914B8D0}" dt="2023-04-07T23:47:39.611" v="1682" actId="26606"/>
          <ac:spMkLst>
            <pc:docMk/>
            <pc:sldMk cId="2541361937" sldId="282"/>
            <ac:spMk id="44" creationId="{866290A3-7E80-441D-AA1E-5263326B1657}"/>
          </ac:spMkLst>
        </pc:spChg>
        <pc:grpChg chg="add del">
          <ac:chgData name="Adibvafa Fallahpour" userId="dd1bdd1e-ddf1-40d8-92c7-9205bd81cc33" providerId="ADAL" clId="{6EB5B2F7-F173-4E42-A3E3-356E5914B8D0}" dt="2023-04-07T23:47:39.611" v="1682" actId="26606"/>
          <ac:grpSpMkLst>
            <pc:docMk/>
            <pc:sldMk cId="2541361937" sldId="282"/>
            <ac:grpSpMk id="14" creationId="{B92D19ED-1A05-473D-A7EB-F9E31AAF9469}"/>
          </ac:grpSpMkLst>
        </pc:grpChg>
        <pc:grpChg chg="add mod">
          <ac:chgData name="Adibvafa Fallahpour" userId="dd1bdd1e-ddf1-40d8-92c7-9205bd81cc33" providerId="ADAL" clId="{6EB5B2F7-F173-4E42-A3E3-356E5914B8D0}" dt="2023-04-07T23:46:47.066" v="1671" actId="164"/>
          <ac:grpSpMkLst>
            <pc:docMk/>
            <pc:sldMk cId="2541361937" sldId="282"/>
            <ac:grpSpMk id="28" creationId="{C545C46B-5056-953D-E558-7B615F88888E}"/>
          </ac:grpSpMkLst>
        </pc:grpChg>
        <pc:grpChg chg="add mod">
          <ac:chgData name="Adibvafa Fallahpour" userId="dd1bdd1e-ddf1-40d8-92c7-9205bd81cc33" providerId="ADAL" clId="{6EB5B2F7-F173-4E42-A3E3-356E5914B8D0}" dt="2023-04-07T23:49:46.605" v="1695" actId="1076"/>
          <ac:grpSpMkLst>
            <pc:docMk/>
            <pc:sldMk cId="2541361937" sldId="282"/>
            <ac:grpSpMk id="29" creationId="{6195D24A-2F9E-C1B5-25ED-64DB48BCC6D9}"/>
          </ac:grpSpMkLst>
        </pc:grpChg>
        <pc:graphicFrameChg chg="add del mod modGraphic">
          <ac:chgData name="Adibvafa Fallahpour" userId="dd1bdd1e-ddf1-40d8-92c7-9205bd81cc33" providerId="ADAL" clId="{6EB5B2F7-F173-4E42-A3E3-356E5914B8D0}" dt="2023-04-07T23:28:14.876" v="1373" actId="478"/>
          <ac:graphicFrameMkLst>
            <pc:docMk/>
            <pc:sldMk cId="2541361937" sldId="282"/>
            <ac:graphicFrameMk id="7" creationId="{624A72A4-481A-16E3-F4BF-EF30E3241F7D}"/>
          </ac:graphicFrameMkLst>
        </pc:graphicFrameChg>
        <pc:graphicFrameChg chg="add del modGraphic">
          <ac:chgData name="Adibvafa Fallahpour" userId="dd1bdd1e-ddf1-40d8-92c7-9205bd81cc33" providerId="ADAL" clId="{6EB5B2F7-F173-4E42-A3E3-356E5914B8D0}" dt="2023-04-07T23:34:53.825" v="1448" actId="1032"/>
          <ac:graphicFrameMkLst>
            <pc:docMk/>
            <pc:sldMk cId="2541361937" sldId="282"/>
            <ac:graphicFrameMk id="19" creationId="{013AD32F-18A2-268E-943F-908BFF45C6BC}"/>
          </ac:graphicFrameMkLst>
        </pc:graphicFrameChg>
        <pc:graphicFrameChg chg="add del mod">
          <ac:chgData name="Adibvafa Fallahpour" userId="dd1bdd1e-ddf1-40d8-92c7-9205bd81cc33" providerId="ADAL" clId="{6EB5B2F7-F173-4E42-A3E3-356E5914B8D0}" dt="2023-04-07T23:35:48.371" v="1459"/>
          <ac:graphicFrameMkLst>
            <pc:docMk/>
            <pc:sldMk cId="2541361937" sldId="282"/>
            <ac:graphicFrameMk id="20" creationId="{A461D95B-BB41-9855-006B-46703563DC3C}"/>
          </ac:graphicFrameMkLst>
        </pc:graphicFrameChg>
        <pc:graphicFrameChg chg="add mod modGraphic">
          <ac:chgData name="Adibvafa Fallahpour" userId="dd1bdd1e-ddf1-40d8-92c7-9205bd81cc33" providerId="ADAL" clId="{6EB5B2F7-F173-4E42-A3E3-356E5914B8D0}" dt="2023-04-07T23:49:09.740" v="1692" actId="11530"/>
          <ac:graphicFrameMkLst>
            <pc:docMk/>
            <pc:sldMk cId="2541361937" sldId="282"/>
            <ac:graphicFrameMk id="21" creationId="{B35EAD41-2799-45DD-7A13-2ECE0E998BEC}"/>
          </ac:graphicFrameMkLst>
        </pc:graphicFrameChg>
        <pc:picChg chg="mod ord modCrop">
          <ac:chgData name="Adibvafa Fallahpour" userId="dd1bdd1e-ddf1-40d8-92c7-9205bd81cc33" providerId="ADAL" clId="{6EB5B2F7-F173-4E42-A3E3-356E5914B8D0}" dt="2023-04-07T23:46:41.651" v="1670" actId="164"/>
          <ac:picMkLst>
            <pc:docMk/>
            <pc:sldMk cId="2541361937" sldId="282"/>
            <ac:picMk id="6" creationId="{928E017C-316F-BADE-A450-0CF79EAE5929}"/>
          </ac:picMkLst>
        </pc:picChg>
        <pc:picChg chg="del">
          <ac:chgData name="Adibvafa Fallahpour" userId="dd1bdd1e-ddf1-40d8-92c7-9205bd81cc33" providerId="ADAL" clId="{6EB5B2F7-F173-4E42-A3E3-356E5914B8D0}" dt="2023-04-07T23:22:29.143" v="1291" actId="478"/>
          <ac:picMkLst>
            <pc:docMk/>
            <pc:sldMk cId="2541361937" sldId="282"/>
            <ac:picMk id="10" creationId="{E5AF1AB9-DB14-E20F-D499-19FB0B5AF3F3}"/>
          </ac:picMkLst>
        </pc:picChg>
      </pc:sldChg>
      <pc:sldChg chg="del ord">
        <pc:chgData name="Adibvafa Fallahpour" userId="dd1bdd1e-ddf1-40d8-92c7-9205bd81cc33" providerId="ADAL" clId="{6EB5B2F7-F173-4E42-A3E3-356E5914B8D0}" dt="2023-04-08T00:38:46.161" v="2204" actId="47"/>
        <pc:sldMkLst>
          <pc:docMk/>
          <pc:sldMk cId="2454956637" sldId="283"/>
        </pc:sldMkLst>
      </pc:sldChg>
      <pc:sldChg chg="new del">
        <pc:chgData name="Adibvafa Fallahpour" userId="dd1bdd1e-ddf1-40d8-92c7-9205bd81cc33" providerId="ADAL" clId="{6EB5B2F7-F173-4E42-A3E3-356E5914B8D0}" dt="2023-04-07T23:32:57.233" v="1423" actId="680"/>
        <pc:sldMkLst>
          <pc:docMk/>
          <pc:sldMk cId="2145262833" sldId="284"/>
        </pc:sldMkLst>
      </pc:sldChg>
      <pc:sldChg chg="addSp delSp modSp new del mod">
        <pc:chgData name="Adibvafa Fallahpour" userId="dd1bdd1e-ddf1-40d8-92c7-9205bd81cc33" providerId="ADAL" clId="{6EB5B2F7-F173-4E42-A3E3-356E5914B8D0}" dt="2023-04-07T23:54:56.781" v="1734" actId="47"/>
        <pc:sldMkLst>
          <pc:docMk/>
          <pc:sldMk cId="2617975740" sldId="284"/>
        </pc:sldMkLst>
        <pc:spChg chg="del">
          <ac:chgData name="Adibvafa Fallahpour" userId="dd1bdd1e-ddf1-40d8-92c7-9205bd81cc33" providerId="ADAL" clId="{6EB5B2F7-F173-4E42-A3E3-356E5914B8D0}" dt="2023-04-07T23:34:58.959" v="1450" actId="478"/>
          <ac:spMkLst>
            <pc:docMk/>
            <pc:sldMk cId="2617975740" sldId="284"/>
            <ac:spMk id="2" creationId="{2D4D7BE1-867C-BBBF-57A3-BF25C0017BD8}"/>
          </ac:spMkLst>
        </pc:spChg>
        <pc:spChg chg="del">
          <ac:chgData name="Adibvafa Fallahpour" userId="dd1bdd1e-ddf1-40d8-92c7-9205bd81cc33" providerId="ADAL" clId="{6EB5B2F7-F173-4E42-A3E3-356E5914B8D0}" dt="2023-04-07T23:34:58.959" v="1450" actId="478"/>
          <ac:spMkLst>
            <pc:docMk/>
            <pc:sldMk cId="2617975740" sldId="284"/>
            <ac:spMk id="3" creationId="{7A2F3EE7-3669-E363-867C-0C2CCF4AA588}"/>
          </ac:spMkLst>
        </pc:spChg>
        <pc:graphicFrameChg chg="add del modGraphic">
          <ac:chgData name="Adibvafa Fallahpour" userId="dd1bdd1e-ddf1-40d8-92c7-9205bd81cc33" providerId="ADAL" clId="{6EB5B2F7-F173-4E42-A3E3-356E5914B8D0}" dt="2023-04-07T23:35:03.244" v="1452" actId="1032"/>
          <ac:graphicFrameMkLst>
            <pc:docMk/>
            <pc:sldMk cId="2617975740" sldId="284"/>
            <ac:graphicFrameMk id="4" creationId="{E36A5CE3-1FD4-4E19-8737-111B5AF5D86D}"/>
          </ac:graphicFrameMkLst>
        </pc:graphicFrameChg>
        <pc:graphicFrameChg chg="add del mod modGraphic">
          <ac:chgData name="Adibvafa Fallahpour" userId="dd1bdd1e-ddf1-40d8-92c7-9205bd81cc33" providerId="ADAL" clId="{6EB5B2F7-F173-4E42-A3E3-356E5914B8D0}" dt="2023-04-07T23:35:43.776" v="1457" actId="21"/>
          <ac:graphicFrameMkLst>
            <pc:docMk/>
            <pc:sldMk cId="2617975740" sldId="284"/>
            <ac:graphicFrameMk id="5" creationId="{21964B21-5A1D-4E51-8241-3C669F89740E}"/>
          </ac:graphicFrameMkLst>
        </pc:graphicFrameChg>
      </pc:sldChg>
      <pc:sldChg chg="addSp delSp modSp new mod modTransition setBg">
        <pc:chgData name="Adibvafa Fallahpour" userId="dd1bdd1e-ddf1-40d8-92c7-9205bd81cc33" providerId="ADAL" clId="{6EB5B2F7-F173-4E42-A3E3-356E5914B8D0}" dt="2023-04-08T02:21:38.770" v="3415" actId="14861"/>
        <pc:sldMkLst>
          <pc:docMk/>
          <pc:sldMk cId="1799209178" sldId="285"/>
        </pc:sldMkLst>
        <pc:spChg chg="del mod">
          <ac:chgData name="Adibvafa Fallahpour" userId="dd1bdd1e-ddf1-40d8-92c7-9205bd81cc33" providerId="ADAL" clId="{6EB5B2F7-F173-4E42-A3E3-356E5914B8D0}" dt="2023-04-07T23:49:54.413" v="1699" actId="478"/>
          <ac:spMkLst>
            <pc:docMk/>
            <pc:sldMk cId="1799209178" sldId="285"/>
            <ac:spMk id="2" creationId="{D8142875-9816-EB0D-7AB3-2259C1A24F73}"/>
          </ac:spMkLst>
        </pc:spChg>
        <pc:spChg chg="del mod">
          <ac:chgData name="Adibvafa Fallahpour" userId="dd1bdd1e-ddf1-40d8-92c7-9205bd81cc33" providerId="ADAL" clId="{6EB5B2F7-F173-4E42-A3E3-356E5914B8D0}" dt="2023-04-07T23:49:54.806" v="1701" actId="478"/>
          <ac:spMkLst>
            <pc:docMk/>
            <pc:sldMk cId="1799209178" sldId="285"/>
            <ac:spMk id="3" creationId="{BB38966F-7B39-F62A-94A1-D5A8CACECCE9}"/>
          </ac:spMkLst>
        </pc:spChg>
        <pc:spChg chg="mod">
          <ac:chgData name="Adibvafa Fallahpour" userId="dd1bdd1e-ddf1-40d8-92c7-9205bd81cc33" providerId="ADAL" clId="{6EB5B2F7-F173-4E42-A3E3-356E5914B8D0}" dt="2023-04-07T23:49:48.245" v="1696"/>
          <ac:spMkLst>
            <pc:docMk/>
            <pc:sldMk cId="1799209178" sldId="285"/>
            <ac:spMk id="8" creationId="{BE2AFE14-E552-9B53-9170-FC772C8E4FBB}"/>
          </ac:spMkLst>
        </pc:spChg>
        <pc:spChg chg="mod">
          <ac:chgData name="Adibvafa Fallahpour" userId="dd1bdd1e-ddf1-40d8-92c7-9205bd81cc33" providerId="ADAL" clId="{6EB5B2F7-F173-4E42-A3E3-356E5914B8D0}" dt="2023-04-07T23:49:48.245" v="1696"/>
          <ac:spMkLst>
            <pc:docMk/>
            <pc:sldMk cId="1799209178" sldId="285"/>
            <ac:spMk id="9" creationId="{D7FF480F-A812-179F-82D9-1639BF3D601A}"/>
          </ac:spMkLst>
        </pc:spChg>
        <pc:spChg chg="mod">
          <ac:chgData name="Adibvafa Fallahpour" userId="dd1bdd1e-ddf1-40d8-92c7-9205bd81cc33" providerId="ADAL" clId="{6EB5B2F7-F173-4E42-A3E3-356E5914B8D0}" dt="2023-04-07T23:49:48.245" v="1696"/>
          <ac:spMkLst>
            <pc:docMk/>
            <pc:sldMk cId="1799209178" sldId="285"/>
            <ac:spMk id="10" creationId="{CEE4C4A9-17CE-FABC-19F8-BFFFEA763BB6}"/>
          </ac:spMkLst>
        </pc:spChg>
        <pc:spChg chg="mod">
          <ac:chgData name="Adibvafa Fallahpour" userId="dd1bdd1e-ddf1-40d8-92c7-9205bd81cc33" providerId="ADAL" clId="{6EB5B2F7-F173-4E42-A3E3-356E5914B8D0}" dt="2023-04-07T23:49:48.245" v="1696"/>
          <ac:spMkLst>
            <pc:docMk/>
            <pc:sldMk cId="1799209178" sldId="285"/>
            <ac:spMk id="11" creationId="{98014502-2CB0-5B3F-37EC-30C5C5F1EEFC}"/>
          </ac:spMkLst>
        </pc:spChg>
        <pc:spChg chg="mod">
          <ac:chgData name="Adibvafa Fallahpour" userId="dd1bdd1e-ddf1-40d8-92c7-9205bd81cc33" providerId="ADAL" clId="{6EB5B2F7-F173-4E42-A3E3-356E5914B8D0}" dt="2023-04-07T23:49:50.202" v="1698"/>
          <ac:spMkLst>
            <pc:docMk/>
            <pc:sldMk cId="1799209178" sldId="285"/>
            <ac:spMk id="16" creationId="{47F56173-5E2F-8FD0-8B03-8E1520567CFC}"/>
          </ac:spMkLst>
        </pc:spChg>
        <pc:spChg chg="mod">
          <ac:chgData name="Adibvafa Fallahpour" userId="dd1bdd1e-ddf1-40d8-92c7-9205bd81cc33" providerId="ADAL" clId="{6EB5B2F7-F173-4E42-A3E3-356E5914B8D0}" dt="2023-04-07T23:49:50.202" v="1698"/>
          <ac:spMkLst>
            <pc:docMk/>
            <pc:sldMk cId="1799209178" sldId="285"/>
            <ac:spMk id="17" creationId="{7EFC7C6D-FCF2-B8F2-8FB5-7A82ECAE49B1}"/>
          </ac:spMkLst>
        </pc:spChg>
        <pc:spChg chg="mod">
          <ac:chgData name="Adibvafa Fallahpour" userId="dd1bdd1e-ddf1-40d8-92c7-9205bd81cc33" providerId="ADAL" clId="{6EB5B2F7-F173-4E42-A3E3-356E5914B8D0}" dt="2023-04-07T23:49:50.202" v="1698"/>
          <ac:spMkLst>
            <pc:docMk/>
            <pc:sldMk cId="1799209178" sldId="285"/>
            <ac:spMk id="18" creationId="{E584DCBF-8CCF-AE5F-F355-499C9F5AD5EA}"/>
          </ac:spMkLst>
        </pc:spChg>
        <pc:spChg chg="mod">
          <ac:chgData name="Adibvafa Fallahpour" userId="dd1bdd1e-ddf1-40d8-92c7-9205bd81cc33" providerId="ADAL" clId="{6EB5B2F7-F173-4E42-A3E3-356E5914B8D0}" dt="2023-04-07T23:49:50.202" v="1698"/>
          <ac:spMkLst>
            <pc:docMk/>
            <pc:sldMk cId="1799209178" sldId="285"/>
            <ac:spMk id="19" creationId="{76B3AF98-7AB7-39D0-508D-FF0A8B448F2F}"/>
          </ac:spMkLst>
        </pc:spChg>
        <pc:spChg chg="add del mod">
          <ac:chgData name="Adibvafa Fallahpour" userId="dd1bdd1e-ddf1-40d8-92c7-9205bd81cc33" providerId="ADAL" clId="{6EB5B2F7-F173-4E42-A3E3-356E5914B8D0}" dt="2023-04-07T23:50:15.424" v="1703"/>
          <ac:spMkLst>
            <pc:docMk/>
            <pc:sldMk cId="1799209178" sldId="285"/>
            <ac:spMk id="20" creationId="{9DEA47DB-1BDE-0254-E310-8A3EEEDB15DB}"/>
          </ac:spMkLst>
        </pc:spChg>
        <pc:spChg chg="add del mod">
          <ac:chgData name="Adibvafa Fallahpour" userId="dd1bdd1e-ddf1-40d8-92c7-9205bd81cc33" providerId="ADAL" clId="{6EB5B2F7-F173-4E42-A3E3-356E5914B8D0}" dt="2023-04-07T23:50:40.911" v="1707"/>
          <ac:spMkLst>
            <pc:docMk/>
            <pc:sldMk cId="1799209178" sldId="285"/>
            <ac:spMk id="21" creationId="{8EF04A5D-D1BB-E03D-F85C-AADBF2470EEB}"/>
          </ac:spMkLst>
        </pc:spChg>
        <pc:spChg chg="add del mod">
          <ac:chgData name="Adibvafa Fallahpour" userId="dd1bdd1e-ddf1-40d8-92c7-9205bd81cc33" providerId="ADAL" clId="{6EB5B2F7-F173-4E42-A3E3-356E5914B8D0}" dt="2023-04-07T23:50:49.461" v="1711"/>
          <ac:spMkLst>
            <pc:docMk/>
            <pc:sldMk cId="1799209178" sldId="285"/>
            <ac:spMk id="22" creationId="{12F9CD29-D171-5F0A-C7E0-2C78B01DA01E}"/>
          </ac:spMkLst>
        </pc:spChg>
        <pc:spChg chg="add">
          <ac:chgData name="Adibvafa Fallahpour" userId="dd1bdd1e-ddf1-40d8-92c7-9205bd81cc33" providerId="ADAL" clId="{6EB5B2F7-F173-4E42-A3E3-356E5914B8D0}" dt="2023-04-07T23:50:45.081" v="1708" actId="26606"/>
          <ac:spMkLst>
            <pc:docMk/>
            <pc:sldMk cId="1799209178" sldId="285"/>
            <ac:spMk id="24" creationId="{C7F55EAC-550A-4BDD-9099-3F20B8FA0EBC}"/>
          </ac:spMkLst>
        </pc:spChg>
        <pc:spChg chg="add">
          <ac:chgData name="Adibvafa Fallahpour" userId="dd1bdd1e-ddf1-40d8-92c7-9205bd81cc33" providerId="ADAL" clId="{6EB5B2F7-F173-4E42-A3E3-356E5914B8D0}" dt="2023-04-07T23:50:45.081" v="1708" actId="26606"/>
          <ac:spMkLst>
            <pc:docMk/>
            <pc:sldMk cId="1799209178" sldId="285"/>
            <ac:spMk id="26" creationId="{DC4F5A5F-493F-49AE-89B6-D5AF5EBC8B0E}"/>
          </ac:spMkLst>
        </pc:spChg>
        <pc:spChg chg="mod">
          <ac:chgData name="Adibvafa Fallahpour" userId="dd1bdd1e-ddf1-40d8-92c7-9205bd81cc33" providerId="ADAL" clId="{6EB5B2F7-F173-4E42-A3E3-356E5914B8D0}" dt="2023-04-08T00:47:39.288" v="2345" actId="1076"/>
          <ac:spMkLst>
            <pc:docMk/>
            <pc:sldMk cId="1799209178" sldId="285"/>
            <ac:spMk id="29" creationId="{4817783D-203C-A996-404C-C5E95D2E20A2}"/>
          </ac:spMkLst>
        </pc:spChg>
        <pc:spChg chg="mod">
          <ac:chgData name="Adibvafa Fallahpour" userId="dd1bdd1e-ddf1-40d8-92c7-9205bd81cc33" providerId="ADAL" clId="{6EB5B2F7-F173-4E42-A3E3-356E5914B8D0}" dt="2023-04-07T23:57:26.179" v="1795" actId="404"/>
          <ac:spMkLst>
            <pc:docMk/>
            <pc:sldMk cId="1799209178" sldId="285"/>
            <ac:spMk id="30" creationId="{1A9C9C56-2D7E-D261-1AFF-71F5CC89A153}"/>
          </ac:spMkLst>
        </pc:spChg>
        <pc:spChg chg="mod">
          <ac:chgData name="Adibvafa Fallahpour" userId="dd1bdd1e-ddf1-40d8-92c7-9205bd81cc33" providerId="ADAL" clId="{6EB5B2F7-F173-4E42-A3E3-356E5914B8D0}" dt="2023-04-07T23:57:26.179" v="1795" actId="404"/>
          <ac:spMkLst>
            <pc:docMk/>
            <pc:sldMk cId="1799209178" sldId="285"/>
            <ac:spMk id="31" creationId="{8FBB5E7A-B089-67A3-59B2-9C39C3C451EA}"/>
          </ac:spMkLst>
        </pc:spChg>
        <pc:spChg chg="mod">
          <ac:chgData name="Adibvafa Fallahpour" userId="dd1bdd1e-ddf1-40d8-92c7-9205bd81cc33" providerId="ADAL" clId="{6EB5B2F7-F173-4E42-A3E3-356E5914B8D0}" dt="2023-04-07T23:57:53.273" v="1802" actId="1076"/>
          <ac:spMkLst>
            <pc:docMk/>
            <pc:sldMk cId="1799209178" sldId="285"/>
            <ac:spMk id="32" creationId="{910B1D39-0D4C-FA0C-45E5-A804A1C6930F}"/>
          </ac:spMkLst>
        </pc:spChg>
        <pc:spChg chg="add mod">
          <ac:chgData name="Adibvafa Fallahpour" userId="dd1bdd1e-ddf1-40d8-92c7-9205bd81cc33" providerId="ADAL" clId="{6EB5B2F7-F173-4E42-A3E3-356E5914B8D0}" dt="2023-04-08T00:46:00.291" v="2262" actId="14100"/>
          <ac:spMkLst>
            <pc:docMk/>
            <pc:sldMk cId="1799209178" sldId="285"/>
            <ac:spMk id="33" creationId="{B55D77B0-0074-5872-D015-E6A54C08D9B7}"/>
          </ac:spMkLst>
        </pc:spChg>
        <pc:grpChg chg="add del mod">
          <ac:chgData name="Adibvafa Fallahpour" userId="dd1bdd1e-ddf1-40d8-92c7-9205bd81cc33" providerId="ADAL" clId="{6EB5B2F7-F173-4E42-A3E3-356E5914B8D0}" dt="2023-04-07T23:49:50.187" v="1697"/>
          <ac:grpSpMkLst>
            <pc:docMk/>
            <pc:sldMk cId="1799209178" sldId="285"/>
            <ac:grpSpMk id="4" creationId="{0FB00140-525D-FD34-C8F8-A82EA5128453}"/>
          </ac:grpSpMkLst>
        </pc:grpChg>
        <pc:grpChg chg="mod">
          <ac:chgData name="Adibvafa Fallahpour" userId="dd1bdd1e-ddf1-40d8-92c7-9205bd81cc33" providerId="ADAL" clId="{6EB5B2F7-F173-4E42-A3E3-356E5914B8D0}" dt="2023-04-07T23:49:48.245" v="1696"/>
          <ac:grpSpMkLst>
            <pc:docMk/>
            <pc:sldMk cId="1799209178" sldId="285"/>
            <ac:grpSpMk id="6" creationId="{EB6CBE99-180B-4EDB-CAFA-7C671586DAC8}"/>
          </ac:grpSpMkLst>
        </pc:grpChg>
        <pc:grpChg chg="add del mod">
          <ac:chgData name="Adibvafa Fallahpour" userId="dd1bdd1e-ddf1-40d8-92c7-9205bd81cc33" providerId="ADAL" clId="{6EB5B2F7-F173-4E42-A3E3-356E5914B8D0}" dt="2023-04-07T23:50:47.996" v="1709" actId="478"/>
          <ac:grpSpMkLst>
            <pc:docMk/>
            <pc:sldMk cId="1799209178" sldId="285"/>
            <ac:grpSpMk id="12" creationId="{168D3F2C-3D34-781F-6AFC-AB289DB01A41}"/>
          </ac:grpSpMkLst>
        </pc:grpChg>
        <pc:grpChg chg="mod">
          <ac:chgData name="Adibvafa Fallahpour" userId="dd1bdd1e-ddf1-40d8-92c7-9205bd81cc33" providerId="ADAL" clId="{6EB5B2F7-F173-4E42-A3E3-356E5914B8D0}" dt="2023-04-07T23:49:50.202" v="1698"/>
          <ac:grpSpMkLst>
            <pc:docMk/>
            <pc:sldMk cId="1799209178" sldId="285"/>
            <ac:grpSpMk id="14" creationId="{A228FC07-BFEC-F1EC-CF08-0BF510218E15}"/>
          </ac:grpSpMkLst>
        </pc:grpChg>
        <pc:grpChg chg="add mod">
          <ac:chgData name="Adibvafa Fallahpour" userId="dd1bdd1e-ddf1-40d8-92c7-9205bd81cc33" providerId="ADAL" clId="{6EB5B2F7-F173-4E42-A3E3-356E5914B8D0}" dt="2023-04-07T23:58:07.874" v="1805" actId="1076"/>
          <ac:grpSpMkLst>
            <pc:docMk/>
            <pc:sldMk cId="1799209178" sldId="285"/>
            <ac:grpSpMk id="23" creationId="{21B10E86-6469-75C8-1B74-7204AABFE304}"/>
          </ac:grpSpMkLst>
        </pc:grpChg>
        <pc:grpChg chg="mod">
          <ac:chgData name="Adibvafa Fallahpour" userId="dd1bdd1e-ddf1-40d8-92c7-9205bd81cc33" providerId="ADAL" clId="{6EB5B2F7-F173-4E42-A3E3-356E5914B8D0}" dt="2023-04-07T23:50:53.444" v="1712"/>
          <ac:grpSpMkLst>
            <pc:docMk/>
            <pc:sldMk cId="1799209178" sldId="285"/>
            <ac:grpSpMk id="27" creationId="{2F0C9575-27E2-9624-22ED-3947C2197931}"/>
          </ac:grpSpMkLst>
        </pc:grpChg>
        <pc:graphicFrameChg chg="mod">
          <ac:chgData name="Adibvafa Fallahpour" userId="dd1bdd1e-ddf1-40d8-92c7-9205bd81cc33" providerId="ADAL" clId="{6EB5B2F7-F173-4E42-A3E3-356E5914B8D0}" dt="2023-04-07T23:49:48.245" v="1696"/>
          <ac:graphicFrameMkLst>
            <pc:docMk/>
            <pc:sldMk cId="1799209178" sldId="285"/>
            <ac:graphicFrameMk id="5" creationId="{CCA7C7DC-B462-DFFA-246A-7CC52CCEC10E}"/>
          </ac:graphicFrameMkLst>
        </pc:graphicFrameChg>
        <pc:graphicFrameChg chg="mod">
          <ac:chgData name="Adibvafa Fallahpour" userId="dd1bdd1e-ddf1-40d8-92c7-9205bd81cc33" providerId="ADAL" clId="{6EB5B2F7-F173-4E42-A3E3-356E5914B8D0}" dt="2023-04-07T23:49:50.202" v="1698"/>
          <ac:graphicFrameMkLst>
            <pc:docMk/>
            <pc:sldMk cId="1799209178" sldId="285"/>
            <ac:graphicFrameMk id="13" creationId="{300446DF-A513-1BD3-B015-323CF261C8A6}"/>
          </ac:graphicFrameMkLst>
        </pc:graphicFrameChg>
        <pc:graphicFrameChg chg="mod">
          <ac:chgData name="Adibvafa Fallahpour" userId="dd1bdd1e-ddf1-40d8-92c7-9205bd81cc33" providerId="ADAL" clId="{6EB5B2F7-F173-4E42-A3E3-356E5914B8D0}" dt="2023-04-07T23:57:35.170" v="1797"/>
          <ac:graphicFrameMkLst>
            <pc:docMk/>
            <pc:sldMk cId="1799209178" sldId="285"/>
            <ac:graphicFrameMk id="25" creationId="{9720A78C-5B1B-E933-0EBA-88F58B0D2AEE}"/>
          </ac:graphicFrameMkLst>
        </pc:graphicFrameChg>
        <pc:picChg chg="mod">
          <ac:chgData name="Adibvafa Fallahpour" userId="dd1bdd1e-ddf1-40d8-92c7-9205bd81cc33" providerId="ADAL" clId="{6EB5B2F7-F173-4E42-A3E3-356E5914B8D0}" dt="2023-04-07T23:49:48.245" v="1696"/>
          <ac:picMkLst>
            <pc:docMk/>
            <pc:sldMk cId="1799209178" sldId="285"/>
            <ac:picMk id="7" creationId="{3B49DA19-D2C3-2963-7954-50AFF56E7316}"/>
          </ac:picMkLst>
        </pc:picChg>
        <pc:picChg chg="mod">
          <ac:chgData name="Adibvafa Fallahpour" userId="dd1bdd1e-ddf1-40d8-92c7-9205bd81cc33" providerId="ADAL" clId="{6EB5B2F7-F173-4E42-A3E3-356E5914B8D0}" dt="2023-04-07T23:49:50.202" v="1698"/>
          <ac:picMkLst>
            <pc:docMk/>
            <pc:sldMk cId="1799209178" sldId="285"/>
            <ac:picMk id="15" creationId="{F98077BE-00A4-A54E-E98F-7FE9328A31FA}"/>
          </ac:picMkLst>
        </pc:picChg>
        <pc:picChg chg="del mod">
          <ac:chgData name="Adibvafa Fallahpour" userId="dd1bdd1e-ddf1-40d8-92c7-9205bd81cc33" providerId="ADAL" clId="{6EB5B2F7-F173-4E42-A3E3-356E5914B8D0}" dt="2023-04-08T02:20:57.862" v="3395" actId="478"/>
          <ac:picMkLst>
            <pc:docMk/>
            <pc:sldMk cId="1799209178" sldId="285"/>
            <ac:picMk id="28" creationId="{28449716-D425-4702-4CBE-C7A0F8C5B800}"/>
          </ac:picMkLst>
        </pc:picChg>
        <pc:picChg chg="add mod">
          <ac:chgData name="Adibvafa Fallahpour" userId="dd1bdd1e-ddf1-40d8-92c7-9205bd81cc33" providerId="ADAL" clId="{6EB5B2F7-F173-4E42-A3E3-356E5914B8D0}" dt="2023-04-08T02:21:38.770" v="3415" actId="14861"/>
          <ac:picMkLst>
            <pc:docMk/>
            <pc:sldMk cId="1799209178" sldId="285"/>
            <ac:picMk id="34" creationId="{7A7D1277-1511-EE87-F6BA-D1C1F796044E}"/>
          </ac:picMkLst>
        </pc:picChg>
      </pc:sldChg>
      <pc:sldChg chg="addSp delSp modSp new mod modTransition setBg">
        <pc:chgData name="Adibvafa Fallahpour" userId="dd1bdd1e-ddf1-40d8-92c7-9205bd81cc33" providerId="ADAL" clId="{6EB5B2F7-F173-4E42-A3E3-356E5914B8D0}" dt="2023-04-08T02:13:14.075" v="3390"/>
        <pc:sldMkLst>
          <pc:docMk/>
          <pc:sldMk cId="780805185" sldId="286"/>
        </pc:sldMkLst>
        <pc:spChg chg="del">
          <ac:chgData name="Adibvafa Fallahpour" userId="dd1bdd1e-ddf1-40d8-92c7-9205bd81cc33" providerId="ADAL" clId="{6EB5B2F7-F173-4E42-A3E3-356E5914B8D0}" dt="2023-04-08T01:20:31.956" v="2815" actId="478"/>
          <ac:spMkLst>
            <pc:docMk/>
            <pc:sldMk cId="780805185" sldId="286"/>
            <ac:spMk id="2" creationId="{517C0DD6-CB05-4219-BE35-0ADC8ABC289A}"/>
          </ac:spMkLst>
        </pc:spChg>
        <pc:spChg chg="del mod">
          <ac:chgData name="Adibvafa Fallahpour" userId="dd1bdd1e-ddf1-40d8-92c7-9205bd81cc33" providerId="ADAL" clId="{6EB5B2F7-F173-4E42-A3E3-356E5914B8D0}" dt="2023-04-08T01:20:31.956" v="2815" actId="478"/>
          <ac:spMkLst>
            <pc:docMk/>
            <pc:sldMk cId="780805185" sldId="286"/>
            <ac:spMk id="3" creationId="{8D888FA8-BD69-70D8-09EE-DB98EC76465B}"/>
          </ac:spMkLst>
        </pc:spChg>
        <pc:spChg chg="add">
          <ac:chgData name="Adibvafa Fallahpour" userId="dd1bdd1e-ddf1-40d8-92c7-9205bd81cc33" providerId="ADAL" clId="{6EB5B2F7-F173-4E42-A3E3-356E5914B8D0}" dt="2023-04-08T01:26:35.602" v="2947" actId="26606"/>
          <ac:spMkLst>
            <pc:docMk/>
            <pc:sldMk cId="780805185" sldId="286"/>
            <ac:spMk id="4" creationId="{A8DB9CD9-59B1-4D73-BC4C-98796A48EF9B}"/>
          </ac:spMkLst>
        </pc:spChg>
        <pc:spChg chg="add del mod">
          <ac:chgData name="Adibvafa Fallahpour" userId="dd1bdd1e-ddf1-40d8-92c7-9205bd81cc33" providerId="ADAL" clId="{6EB5B2F7-F173-4E42-A3E3-356E5914B8D0}" dt="2023-04-08T01:20:36.388" v="2821" actId="478"/>
          <ac:spMkLst>
            <pc:docMk/>
            <pc:sldMk cId="780805185" sldId="286"/>
            <ac:spMk id="5" creationId="{BEE5B9C6-30B0-1F13-560C-FF35062D0026}"/>
          </ac:spMkLst>
        </pc:spChg>
        <pc:spChg chg="add">
          <ac:chgData name="Adibvafa Fallahpour" userId="dd1bdd1e-ddf1-40d8-92c7-9205bd81cc33" providerId="ADAL" clId="{6EB5B2F7-F173-4E42-A3E3-356E5914B8D0}" dt="2023-04-08T01:26:35.602" v="2947" actId="26606"/>
          <ac:spMkLst>
            <pc:docMk/>
            <pc:sldMk cId="780805185" sldId="286"/>
            <ac:spMk id="9" creationId="{8874A6A9-41FF-4E33-AFA8-F9F81436A59E}"/>
          </ac:spMkLst>
        </pc:spChg>
        <pc:spChg chg="add mod">
          <ac:chgData name="Adibvafa Fallahpour" userId="dd1bdd1e-ddf1-40d8-92c7-9205bd81cc33" providerId="ADAL" clId="{6EB5B2F7-F173-4E42-A3E3-356E5914B8D0}" dt="2023-04-08T02:13:14.075" v="3390"/>
          <ac:spMkLst>
            <pc:docMk/>
            <pc:sldMk cId="780805185" sldId="286"/>
            <ac:spMk id="18" creationId="{39FDCEAB-D67A-4B26-9BE5-4FE098D31181}"/>
          </ac:spMkLst>
        </pc:spChg>
        <pc:grpChg chg="add">
          <ac:chgData name="Adibvafa Fallahpour" userId="dd1bdd1e-ddf1-40d8-92c7-9205bd81cc33" providerId="ADAL" clId="{6EB5B2F7-F173-4E42-A3E3-356E5914B8D0}" dt="2023-04-08T01:26:35.602" v="2947" actId="26606"/>
          <ac:grpSpMkLst>
            <pc:docMk/>
            <pc:sldMk cId="780805185" sldId="286"/>
            <ac:grpSpMk id="10" creationId="{721D730E-1F97-4071-B143-B05E6D2599BC}"/>
          </ac:grpSpMkLst>
        </pc:grpChg>
        <pc:graphicFrameChg chg="add del mod">
          <ac:chgData name="Adibvafa Fallahpour" userId="dd1bdd1e-ddf1-40d8-92c7-9205bd81cc33" providerId="ADAL" clId="{6EB5B2F7-F173-4E42-A3E3-356E5914B8D0}" dt="2023-04-08T01:20:33.875" v="2817"/>
          <ac:graphicFrameMkLst>
            <pc:docMk/>
            <pc:sldMk cId="780805185" sldId="286"/>
            <ac:graphicFrameMk id="6" creationId="{4806838F-8D84-BF76-A0FB-E55D73825F22}"/>
          </ac:graphicFrameMkLst>
        </pc:graphicFrameChg>
        <pc:graphicFrameChg chg="add del mod">
          <ac:chgData name="Adibvafa Fallahpour" userId="dd1bdd1e-ddf1-40d8-92c7-9205bd81cc33" providerId="ADAL" clId="{6EB5B2F7-F173-4E42-A3E3-356E5914B8D0}" dt="2023-04-08T01:20:34.770" v="2819"/>
          <ac:graphicFrameMkLst>
            <pc:docMk/>
            <pc:sldMk cId="780805185" sldId="286"/>
            <ac:graphicFrameMk id="7" creationId="{F95923B5-E833-E0B3-D737-56153C01A2F7}"/>
          </ac:graphicFrameMkLst>
        </pc:graphicFrameChg>
        <pc:graphicFrameChg chg="add del mod modGraphic">
          <ac:chgData name="Adibvafa Fallahpour" userId="dd1bdd1e-ddf1-40d8-92c7-9205bd81cc33" providerId="ADAL" clId="{6EB5B2F7-F173-4E42-A3E3-356E5914B8D0}" dt="2023-04-08T01:23:35.569" v="2912" actId="21"/>
          <ac:graphicFrameMkLst>
            <pc:docMk/>
            <pc:sldMk cId="780805185" sldId="286"/>
            <ac:graphicFrameMk id="8" creationId="{BE451C75-F079-BD83-2696-F2FDE96F39EE}"/>
          </ac:graphicFrameMkLst>
        </pc:graphicFrameChg>
        <pc:picChg chg="add mod ord">
          <ac:chgData name="Adibvafa Fallahpour" userId="dd1bdd1e-ddf1-40d8-92c7-9205bd81cc33" providerId="ADAL" clId="{6EB5B2F7-F173-4E42-A3E3-356E5914B8D0}" dt="2023-04-08T01:56:19.410" v="3377" actId="29295"/>
          <ac:picMkLst>
            <pc:docMk/>
            <pc:sldMk cId="780805185" sldId="286"/>
            <ac:picMk id="19" creationId="{6ADDAEF6-65AB-8A17-062B-6C8E2AEB5918}"/>
          </ac:picMkLst>
        </pc:picChg>
      </pc:sldChg>
      <pc:sldChg chg="addSp delSp modSp add mod ord modTransition">
        <pc:chgData name="Adibvafa Fallahpour" userId="dd1bdd1e-ddf1-40d8-92c7-9205bd81cc33" providerId="ADAL" clId="{6EB5B2F7-F173-4E42-A3E3-356E5914B8D0}" dt="2023-04-08T01:49:35.591" v="3340"/>
        <pc:sldMkLst>
          <pc:docMk/>
          <pc:sldMk cId="3102703700" sldId="287"/>
        </pc:sldMkLst>
        <pc:spChg chg="mod">
          <ac:chgData name="Adibvafa Fallahpour" userId="dd1bdd1e-ddf1-40d8-92c7-9205bd81cc33" providerId="ADAL" clId="{6EB5B2F7-F173-4E42-A3E3-356E5914B8D0}" dt="2023-04-08T01:14:12.453" v="2629" actId="207"/>
          <ac:spMkLst>
            <pc:docMk/>
            <pc:sldMk cId="3102703700" sldId="287"/>
            <ac:spMk id="2" creationId="{023329FC-D32B-CBBF-E7EB-78627F8D0B53}"/>
          </ac:spMkLst>
        </pc:spChg>
        <pc:spChg chg="del mod">
          <ac:chgData name="Adibvafa Fallahpour" userId="dd1bdd1e-ddf1-40d8-92c7-9205bd81cc33" providerId="ADAL" clId="{6EB5B2F7-F173-4E42-A3E3-356E5914B8D0}" dt="2023-04-08T00:23:08.388" v="1842" actId="478"/>
          <ac:spMkLst>
            <pc:docMk/>
            <pc:sldMk cId="3102703700" sldId="287"/>
            <ac:spMk id="5" creationId="{BDFAE290-035D-3784-E201-19C7A3F1468D}"/>
          </ac:spMkLst>
        </pc:spChg>
        <pc:spChg chg="add mod">
          <ac:chgData name="Adibvafa Fallahpour" userId="dd1bdd1e-ddf1-40d8-92c7-9205bd81cc33" providerId="ADAL" clId="{6EB5B2F7-F173-4E42-A3E3-356E5914B8D0}" dt="2023-04-08T01:43:11.107" v="3250" actId="1076"/>
          <ac:spMkLst>
            <pc:docMk/>
            <pc:sldMk cId="3102703700" sldId="287"/>
            <ac:spMk id="10" creationId="{C332F3CB-7F22-31DA-F203-61695E01B01E}"/>
          </ac:spMkLst>
        </pc:spChg>
        <pc:picChg chg="del">
          <ac:chgData name="Adibvafa Fallahpour" userId="dd1bdd1e-ddf1-40d8-92c7-9205bd81cc33" providerId="ADAL" clId="{6EB5B2F7-F173-4E42-A3E3-356E5914B8D0}" dt="2023-04-08T00:23:06.678" v="1839" actId="478"/>
          <ac:picMkLst>
            <pc:docMk/>
            <pc:sldMk cId="3102703700" sldId="287"/>
            <ac:picMk id="4" creationId="{C2D3624E-0271-1161-7DA1-986275242AB0}"/>
          </ac:picMkLst>
        </pc:picChg>
        <pc:picChg chg="add del mod">
          <ac:chgData name="Adibvafa Fallahpour" userId="dd1bdd1e-ddf1-40d8-92c7-9205bd81cc33" providerId="ADAL" clId="{6EB5B2F7-F173-4E42-A3E3-356E5914B8D0}" dt="2023-04-08T00:23:07.011" v="1840" actId="478"/>
          <ac:picMkLst>
            <pc:docMk/>
            <pc:sldMk cId="3102703700" sldId="287"/>
            <ac:picMk id="6" creationId="{47184AF4-1F4B-0EA9-E309-67AC8F1BD420}"/>
          </ac:picMkLst>
        </pc:picChg>
        <pc:picChg chg="add mod">
          <ac:chgData name="Adibvafa Fallahpour" userId="dd1bdd1e-ddf1-40d8-92c7-9205bd81cc33" providerId="ADAL" clId="{6EB5B2F7-F173-4E42-A3E3-356E5914B8D0}" dt="2023-04-08T01:43:02.043" v="3246" actId="1076"/>
          <ac:picMkLst>
            <pc:docMk/>
            <pc:sldMk cId="3102703700" sldId="287"/>
            <ac:picMk id="8" creationId="{78B20C12-1043-FB48-28CF-E8418B8552E8}"/>
          </ac:picMkLst>
        </pc:picChg>
        <pc:picChg chg="add mod">
          <ac:chgData name="Adibvafa Fallahpour" userId="dd1bdd1e-ddf1-40d8-92c7-9205bd81cc33" providerId="ADAL" clId="{6EB5B2F7-F173-4E42-A3E3-356E5914B8D0}" dt="2023-04-08T01:26:54.179" v="2956"/>
          <ac:picMkLst>
            <pc:docMk/>
            <pc:sldMk cId="3102703700" sldId="287"/>
            <ac:picMk id="9" creationId="{D4BA0A65-691C-BE4C-4390-81A3BD8BD9E4}"/>
          </ac:picMkLst>
        </pc:picChg>
      </pc:sldChg>
      <pc:sldChg chg="addSp delSp add del setBg delDesignElem">
        <pc:chgData name="Adibvafa Fallahpour" userId="dd1bdd1e-ddf1-40d8-92c7-9205bd81cc33" providerId="ADAL" clId="{6EB5B2F7-F173-4E42-A3E3-356E5914B8D0}" dt="2023-04-08T00:14:06.657" v="1808"/>
        <pc:sldMkLst>
          <pc:docMk/>
          <pc:sldMk cId="3197419727" sldId="287"/>
        </pc:sldMkLst>
        <pc:spChg chg="add del">
          <ac:chgData name="Adibvafa Fallahpour" userId="dd1bdd1e-ddf1-40d8-92c7-9205bd81cc33" providerId="ADAL" clId="{6EB5B2F7-F173-4E42-A3E3-356E5914B8D0}" dt="2023-04-08T00:14:06.657" v="1808"/>
          <ac:spMkLst>
            <pc:docMk/>
            <pc:sldMk cId="3197419727" sldId="287"/>
            <ac:spMk id="12" creationId="{56E4B737-02C7-4E4A-B46C-1EC18F59CD18}"/>
          </ac:spMkLst>
        </pc:spChg>
        <pc:spChg chg="add del">
          <ac:chgData name="Adibvafa Fallahpour" userId="dd1bdd1e-ddf1-40d8-92c7-9205bd81cc33" providerId="ADAL" clId="{6EB5B2F7-F173-4E42-A3E3-356E5914B8D0}" dt="2023-04-08T00:14:06.657" v="1808"/>
          <ac:spMkLst>
            <pc:docMk/>
            <pc:sldMk cId="3197419727" sldId="287"/>
            <ac:spMk id="33" creationId="{5964CBE2-084A-47DF-A704-CF5F6217B569}"/>
          </ac:spMkLst>
        </pc:spChg>
        <pc:spChg chg="add del">
          <ac:chgData name="Adibvafa Fallahpour" userId="dd1bdd1e-ddf1-40d8-92c7-9205bd81cc33" providerId="ADAL" clId="{6EB5B2F7-F173-4E42-A3E3-356E5914B8D0}" dt="2023-04-08T00:14:06.657" v="1808"/>
          <ac:spMkLst>
            <pc:docMk/>
            <pc:sldMk cId="3197419727" sldId="287"/>
            <ac:spMk id="34" creationId="{ABF902DF-A3FF-4803-9779-F222B2A833CC}"/>
          </ac:spMkLst>
        </pc:spChg>
        <pc:grpChg chg="add del">
          <ac:chgData name="Adibvafa Fallahpour" userId="dd1bdd1e-ddf1-40d8-92c7-9205bd81cc33" providerId="ADAL" clId="{6EB5B2F7-F173-4E42-A3E3-356E5914B8D0}" dt="2023-04-08T00:14:06.657" v="1808"/>
          <ac:grpSpMkLst>
            <pc:docMk/>
            <pc:sldMk cId="3197419727" sldId="287"/>
            <ac:grpSpMk id="14" creationId="{B92D19ED-1A05-473D-A7EB-F9E31AAF9469}"/>
          </ac:grpSpMkLst>
        </pc:grpChg>
      </pc:sldChg>
      <pc:sldChg chg="addSp delSp modSp add mod ord modTransition">
        <pc:chgData name="Adibvafa Fallahpour" userId="dd1bdd1e-ddf1-40d8-92c7-9205bd81cc33" providerId="ADAL" clId="{6EB5B2F7-F173-4E42-A3E3-356E5914B8D0}" dt="2023-04-08T01:49:35.591" v="3340"/>
        <pc:sldMkLst>
          <pc:docMk/>
          <pc:sldMk cId="3546984008" sldId="289"/>
        </pc:sldMkLst>
        <pc:spChg chg="mod">
          <ac:chgData name="Adibvafa Fallahpour" userId="dd1bdd1e-ddf1-40d8-92c7-9205bd81cc33" providerId="ADAL" clId="{6EB5B2F7-F173-4E42-A3E3-356E5914B8D0}" dt="2023-04-08T01:14:10.334" v="2628" actId="207"/>
          <ac:spMkLst>
            <pc:docMk/>
            <pc:sldMk cId="3546984008" sldId="289"/>
            <ac:spMk id="2" creationId="{023329FC-D32B-CBBF-E7EB-78627F8D0B53}"/>
          </ac:spMkLst>
        </pc:spChg>
        <pc:spChg chg="add del mod">
          <ac:chgData name="Adibvafa Fallahpour" userId="dd1bdd1e-ddf1-40d8-92c7-9205bd81cc33" providerId="ADAL" clId="{6EB5B2F7-F173-4E42-A3E3-356E5914B8D0}" dt="2023-04-08T00:36:12.669" v="2189" actId="478"/>
          <ac:spMkLst>
            <pc:docMk/>
            <pc:sldMk cId="3546984008" sldId="289"/>
            <ac:spMk id="6" creationId="{9E35FD5B-4F81-2B23-EEB1-623D0A1E57ED}"/>
          </ac:spMkLst>
        </pc:spChg>
        <pc:spChg chg="add mod">
          <ac:chgData name="Adibvafa Fallahpour" userId="dd1bdd1e-ddf1-40d8-92c7-9205bd81cc33" providerId="ADAL" clId="{6EB5B2F7-F173-4E42-A3E3-356E5914B8D0}" dt="2023-04-08T01:44:06.084" v="3267" actId="1076"/>
          <ac:spMkLst>
            <pc:docMk/>
            <pc:sldMk cId="3546984008" sldId="289"/>
            <ac:spMk id="11" creationId="{8B797FE2-BDE6-21CA-CD66-20F8E4F79D26}"/>
          </ac:spMkLst>
        </pc:spChg>
        <pc:picChg chg="del mod">
          <ac:chgData name="Adibvafa Fallahpour" userId="dd1bdd1e-ddf1-40d8-92c7-9205bd81cc33" providerId="ADAL" clId="{6EB5B2F7-F173-4E42-A3E3-356E5914B8D0}" dt="2023-04-08T00:36:10.882" v="2188" actId="478"/>
          <ac:picMkLst>
            <pc:docMk/>
            <pc:sldMk cId="3546984008" sldId="289"/>
            <ac:picMk id="3" creationId="{B6EA2052-D771-AAE3-D945-5D5CD9C3CDE9}"/>
          </ac:picMkLst>
        </pc:picChg>
        <pc:picChg chg="add mod">
          <ac:chgData name="Adibvafa Fallahpour" userId="dd1bdd1e-ddf1-40d8-92c7-9205bd81cc33" providerId="ADAL" clId="{6EB5B2F7-F173-4E42-A3E3-356E5914B8D0}" dt="2023-04-08T00:25:49.220" v="1939" actId="14100"/>
          <ac:picMkLst>
            <pc:docMk/>
            <pc:sldMk cId="3546984008" sldId="289"/>
            <ac:picMk id="4" creationId="{0E298604-7D29-8906-E2E5-75B4EFD794DE}"/>
          </ac:picMkLst>
        </pc:picChg>
        <pc:picChg chg="mod">
          <ac:chgData name="Adibvafa Fallahpour" userId="dd1bdd1e-ddf1-40d8-92c7-9205bd81cc33" providerId="ADAL" clId="{6EB5B2F7-F173-4E42-A3E3-356E5914B8D0}" dt="2023-04-08T01:44:08.426" v="3268" actId="1076"/>
          <ac:picMkLst>
            <pc:docMk/>
            <pc:sldMk cId="3546984008" sldId="289"/>
            <ac:picMk id="7" creationId="{8F1516A1-3A24-BC82-841D-716B038B178D}"/>
          </ac:picMkLst>
        </pc:picChg>
        <pc:picChg chg="del">
          <ac:chgData name="Adibvafa Fallahpour" userId="dd1bdd1e-ddf1-40d8-92c7-9205bd81cc33" providerId="ADAL" clId="{6EB5B2F7-F173-4E42-A3E3-356E5914B8D0}" dt="2023-04-08T00:24:22.212" v="1853" actId="478"/>
          <ac:picMkLst>
            <pc:docMk/>
            <pc:sldMk cId="3546984008" sldId="289"/>
            <ac:picMk id="8" creationId="{78B20C12-1043-FB48-28CF-E8418B8552E8}"/>
          </ac:picMkLst>
        </pc:picChg>
        <pc:picChg chg="add del mod">
          <ac:chgData name="Adibvafa Fallahpour" userId="dd1bdd1e-ddf1-40d8-92c7-9205bd81cc33" providerId="ADAL" clId="{6EB5B2F7-F173-4E42-A3E3-356E5914B8D0}" dt="2023-04-08T00:36:30.971" v="2196" actId="478"/>
          <ac:picMkLst>
            <pc:docMk/>
            <pc:sldMk cId="3546984008" sldId="289"/>
            <ac:picMk id="9" creationId="{78B5A4F1-99B4-058F-54B0-40F0C8D20C78}"/>
          </ac:picMkLst>
        </pc:picChg>
        <pc:picChg chg="add mod">
          <ac:chgData name="Adibvafa Fallahpour" userId="dd1bdd1e-ddf1-40d8-92c7-9205bd81cc33" providerId="ADAL" clId="{6EB5B2F7-F173-4E42-A3E3-356E5914B8D0}" dt="2023-04-08T01:26:55.647" v="2957"/>
          <ac:picMkLst>
            <pc:docMk/>
            <pc:sldMk cId="3546984008" sldId="289"/>
            <ac:picMk id="10" creationId="{79E93F29-03D6-79AA-1483-70083370622E}"/>
          </ac:picMkLst>
        </pc:picChg>
      </pc:sldChg>
      <pc:sldChg chg="addSp delSp add del setBg delDesignElem">
        <pc:chgData name="Adibvafa Fallahpour" userId="dd1bdd1e-ddf1-40d8-92c7-9205bd81cc33" providerId="ADAL" clId="{6EB5B2F7-F173-4E42-A3E3-356E5914B8D0}" dt="2023-04-08T00:24:20.574" v="1851"/>
        <pc:sldMkLst>
          <pc:docMk/>
          <pc:sldMk cId="3670451197" sldId="289"/>
        </pc:sldMkLst>
        <pc:spChg chg="add del">
          <ac:chgData name="Adibvafa Fallahpour" userId="dd1bdd1e-ddf1-40d8-92c7-9205bd81cc33" providerId="ADAL" clId="{6EB5B2F7-F173-4E42-A3E3-356E5914B8D0}" dt="2023-04-08T00:24:20.574" v="1851"/>
          <ac:spMkLst>
            <pc:docMk/>
            <pc:sldMk cId="3670451197" sldId="289"/>
            <ac:spMk id="12" creationId="{56E4B737-02C7-4E4A-B46C-1EC18F59CD18}"/>
          </ac:spMkLst>
        </pc:spChg>
        <pc:spChg chg="add del">
          <ac:chgData name="Adibvafa Fallahpour" userId="dd1bdd1e-ddf1-40d8-92c7-9205bd81cc33" providerId="ADAL" clId="{6EB5B2F7-F173-4E42-A3E3-356E5914B8D0}" dt="2023-04-08T00:24:20.574" v="1851"/>
          <ac:spMkLst>
            <pc:docMk/>
            <pc:sldMk cId="3670451197" sldId="289"/>
            <ac:spMk id="33" creationId="{5964CBE2-084A-47DF-A704-CF5F6217B569}"/>
          </ac:spMkLst>
        </pc:spChg>
        <pc:spChg chg="add del">
          <ac:chgData name="Adibvafa Fallahpour" userId="dd1bdd1e-ddf1-40d8-92c7-9205bd81cc33" providerId="ADAL" clId="{6EB5B2F7-F173-4E42-A3E3-356E5914B8D0}" dt="2023-04-08T00:24:20.574" v="1851"/>
          <ac:spMkLst>
            <pc:docMk/>
            <pc:sldMk cId="3670451197" sldId="289"/>
            <ac:spMk id="34" creationId="{ABF902DF-A3FF-4803-9779-F222B2A833CC}"/>
          </ac:spMkLst>
        </pc:spChg>
        <pc:grpChg chg="add del">
          <ac:chgData name="Adibvafa Fallahpour" userId="dd1bdd1e-ddf1-40d8-92c7-9205bd81cc33" providerId="ADAL" clId="{6EB5B2F7-F173-4E42-A3E3-356E5914B8D0}" dt="2023-04-08T00:24:20.574" v="1851"/>
          <ac:grpSpMkLst>
            <pc:docMk/>
            <pc:sldMk cId="3670451197" sldId="289"/>
            <ac:grpSpMk id="14" creationId="{B92D19ED-1A05-473D-A7EB-F9E31AAF9469}"/>
          </ac:grpSpMkLst>
        </pc:grpChg>
      </pc:sldChg>
      <pc:sldChg chg="addSp modSp mod modTransition setBg">
        <pc:chgData name="Adibvafa Fallahpour" userId="dd1bdd1e-ddf1-40d8-92c7-9205bd81cc33" providerId="ADAL" clId="{6EB5B2F7-F173-4E42-A3E3-356E5914B8D0}" dt="2023-04-08T01:49:35.591" v="3340"/>
        <pc:sldMkLst>
          <pc:docMk/>
          <pc:sldMk cId="1533962207" sldId="290"/>
        </pc:sldMkLst>
        <pc:spChg chg="mod">
          <ac:chgData name="Adibvafa Fallahpour" userId="dd1bdd1e-ddf1-40d8-92c7-9205bd81cc33" providerId="ADAL" clId="{6EB5B2F7-F173-4E42-A3E3-356E5914B8D0}" dt="2023-04-08T01:13:04.784" v="2627" actId="20577"/>
          <ac:spMkLst>
            <pc:docMk/>
            <pc:sldMk cId="1533962207" sldId="290"/>
            <ac:spMk id="3" creationId="{99BDE4A8-0E80-24F6-DF1D-4771B3D611C1}"/>
          </ac:spMkLst>
        </pc:spChg>
        <pc:graphicFrameChg chg="mod modGraphic">
          <ac:chgData name="Adibvafa Fallahpour" userId="dd1bdd1e-ddf1-40d8-92c7-9205bd81cc33" providerId="ADAL" clId="{6EB5B2F7-F173-4E42-A3E3-356E5914B8D0}" dt="2023-04-08T00:51:39.337" v="2424" actId="14861"/>
          <ac:graphicFrameMkLst>
            <pc:docMk/>
            <pc:sldMk cId="1533962207" sldId="290"/>
            <ac:graphicFrameMk id="4" creationId="{292A0F53-606F-38AD-EBE6-9BE872B4E499}"/>
          </ac:graphicFrameMkLst>
        </pc:graphicFrameChg>
        <pc:picChg chg="add mod">
          <ac:chgData name="Adibvafa Fallahpour" userId="dd1bdd1e-ddf1-40d8-92c7-9205bd81cc33" providerId="ADAL" clId="{6EB5B2F7-F173-4E42-A3E3-356E5914B8D0}" dt="2023-04-08T01:26:56.544" v="2958"/>
          <ac:picMkLst>
            <pc:docMk/>
            <pc:sldMk cId="1533962207" sldId="290"/>
            <ac:picMk id="5" creationId="{4414678F-D6DF-6536-BE7F-11B0B1C9B1EA}"/>
          </ac:picMkLst>
        </pc:picChg>
      </pc:sldChg>
      <pc:sldChg chg="addSp delSp add del setBg delDesignElem">
        <pc:chgData name="Adibvafa Fallahpour" userId="dd1bdd1e-ddf1-40d8-92c7-9205bd81cc33" providerId="ADAL" clId="{6EB5B2F7-F173-4E42-A3E3-356E5914B8D0}" dt="2023-04-08T00:26:22.712" v="1942"/>
        <pc:sldMkLst>
          <pc:docMk/>
          <pc:sldMk cId="1796333010" sldId="291"/>
        </pc:sldMkLst>
        <pc:spChg chg="add del">
          <ac:chgData name="Adibvafa Fallahpour" userId="dd1bdd1e-ddf1-40d8-92c7-9205bd81cc33" providerId="ADAL" clId="{6EB5B2F7-F173-4E42-A3E3-356E5914B8D0}" dt="2023-04-08T00:26:22.712" v="1942"/>
          <ac:spMkLst>
            <pc:docMk/>
            <pc:sldMk cId="1796333010" sldId="291"/>
            <ac:spMk id="12" creationId="{56E4B737-02C7-4E4A-B46C-1EC18F59CD18}"/>
          </ac:spMkLst>
        </pc:spChg>
        <pc:spChg chg="add del">
          <ac:chgData name="Adibvafa Fallahpour" userId="dd1bdd1e-ddf1-40d8-92c7-9205bd81cc33" providerId="ADAL" clId="{6EB5B2F7-F173-4E42-A3E3-356E5914B8D0}" dt="2023-04-08T00:26:22.712" v="1942"/>
          <ac:spMkLst>
            <pc:docMk/>
            <pc:sldMk cId="1796333010" sldId="291"/>
            <ac:spMk id="33" creationId="{5964CBE2-084A-47DF-A704-CF5F6217B569}"/>
          </ac:spMkLst>
        </pc:spChg>
        <pc:spChg chg="add del">
          <ac:chgData name="Adibvafa Fallahpour" userId="dd1bdd1e-ddf1-40d8-92c7-9205bd81cc33" providerId="ADAL" clId="{6EB5B2F7-F173-4E42-A3E3-356E5914B8D0}" dt="2023-04-08T00:26:22.712" v="1942"/>
          <ac:spMkLst>
            <pc:docMk/>
            <pc:sldMk cId="1796333010" sldId="291"/>
            <ac:spMk id="34" creationId="{ABF902DF-A3FF-4803-9779-F222B2A833CC}"/>
          </ac:spMkLst>
        </pc:spChg>
        <pc:grpChg chg="add del">
          <ac:chgData name="Adibvafa Fallahpour" userId="dd1bdd1e-ddf1-40d8-92c7-9205bd81cc33" providerId="ADAL" clId="{6EB5B2F7-F173-4E42-A3E3-356E5914B8D0}" dt="2023-04-08T00:26:22.712" v="1942"/>
          <ac:grpSpMkLst>
            <pc:docMk/>
            <pc:sldMk cId="1796333010" sldId="291"/>
            <ac:grpSpMk id="14" creationId="{B92D19ED-1A05-473D-A7EB-F9E31AAF9469}"/>
          </ac:grpSpMkLst>
        </pc:grpChg>
      </pc:sldChg>
      <pc:sldChg chg="addSp delSp modSp add mod ord modTransition">
        <pc:chgData name="Adibvafa Fallahpour" userId="dd1bdd1e-ddf1-40d8-92c7-9205bd81cc33" providerId="ADAL" clId="{6EB5B2F7-F173-4E42-A3E3-356E5914B8D0}" dt="2023-04-08T01:49:35.591" v="3340"/>
        <pc:sldMkLst>
          <pc:docMk/>
          <pc:sldMk cId="3289059921" sldId="291"/>
        </pc:sldMkLst>
        <pc:spChg chg="mod">
          <ac:chgData name="Adibvafa Fallahpour" userId="dd1bdd1e-ddf1-40d8-92c7-9205bd81cc33" providerId="ADAL" clId="{6EB5B2F7-F173-4E42-A3E3-356E5914B8D0}" dt="2023-04-08T01:14:14.225" v="2630" actId="207"/>
          <ac:spMkLst>
            <pc:docMk/>
            <pc:sldMk cId="3289059921" sldId="291"/>
            <ac:spMk id="2" creationId="{023329FC-D32B-CBBF-E7EB-78627F8D0B53}"/>
          </ac:spMkLst>
        </pc:spChg>
        <pc:spChg chg="add mod">
          <ac:chgData name="Adibvafa Fallahpour" userId="dd1bdd1e-ddf1-40d8-92c7-9205bd81cc33" providerId="ADAL" clId="{6EB5B2F7-F173-4E42-A3E3-356E5914B8D0}" dt="2023-04-08T00:50:45.524" v="2417" actId="20577"/>
          <ac:spMkLst>
            <pc:docMk/>
            <pc:sldMk cId="3289059921" sldId="291"/>
            <ac:spMk id="8" creationId="{E1C7B6B2-7554-5C02-1974-F282966BA0DF}"/>
          </ac:spMkLst>
        </pc:spChg>
        <pc:spChg chg="add mod">
          <ac:chgData name="Adibvafa Fallahpour" userId="dd1bdd1e-ddf1-40d8-92c7-9205bd81cc33" providerId="ADAL" clId="{6EB5B2F7-F173-4E42-A3E3-356E5914B8D0}" dt="2023-04-08T01:40:55.358" v="3180" actId="1036"/>
          <ac:spMkLst>
            <pc:docMk/>
            <pc:sldMk cId="3289059921" sldId="291"/>
            <ac:spMk id="10" creationId="{3D983528-5D50-D7FA-BFA9-EC84E9EE4034}"/>
          </ac:spMkLst>
        </pc:spChg>
        <pc:picChg chg="del">
          <ac:chgData name="Adibvafa Fallahpour" userId="dd1bdd1e-ddf1-40d8-92c7-9205bd81cc33" providerId="ADAL" clId="{6EB5B2F7-F173-4E42-A3E3-356E5914B8D0}" dt="2023-04-08T00:27:57.134" v="1970" actId="478"/>
          <ac:picMkLst>
            <pc:docMk/>
            <pc:sldMk cId="3289059921" sldId="291"/>
            <ac:picMk id="4" creationId="{0E298604-7D29-8906-E2E5-75B4EFD794DE}"/>
          </ac:picMkLst>
        </pc:picChg>
        <pc:picChg chg="add del">
          <ac:chgData name="Adibvafa Fallahpour" userId="dd1bdd1e-ddf1-40d8-92c7-9205bd81cc33" providerId="ADAL" clId="{6EB5B2F7-F173-4E42-A3E3-356E5914B8D0}" dt="2023-04-08T00:27:57.922" v="1972" actId="22"/>
          <ac:picMkLst>
            <pc:docMk/>
            <pc:sldMk cId="3289059921" sldId="291"/>
            <ac:picMk id="5" creationId="{22D70EA0-7A79-709C-1B24-E50AAFEE0696}"/>
          </ac:picMkLst>
        </pc:picChg>
        <pc:picChg chg="add mod modCrop">
          <ac:chgData name="Adibvafa Fallahpour" userId="dd1bdd1e-ddf1-40d8-92c7-9205bd81cc33" providerId="ADAL" clId="{6EB5B2F7-F173-4E42-A3E3-356E5914B8D0}" dt="2023-04-08T01:40:42.128" v="3166" actId="1076"/>
          <ac:picMkLst>
            <pc:docMk/>
            <pc:sldMk cId="3289059921" sldId="291"/>
            <ac:picMk id="7" creationId="{CE0E11BA-8745-2788-326E-3C8F89D2EB33}"/>
          </ac:picMkLst>
        </pc:picChg>
        <pc:picChg chg="add mod">
          <ac:chgData name="Adibvafa Fallahpour" userId="dd1bdd1e-ddf1-40d8-92c7-9205bd81cc33" providerId="ADAL" clId="{6EB5B2F7-F173-4E42-A3E3-356E5914B8D0}" dt="2023-04-08T01:26:49.885" v="2953" actId="1076"/>
          <ac:picMkLst>
            <pc:docMk/>
            <pc:sldMk cId="3289059921" sldId="291"/>
            <ac:picMk id="9" creationId="{49BBA340-74F3-E31E-E186-6AD7BF536913}"/>
          </ac:picMkLst>
        </pc:picChg>
      </pc:sldChg>
      <pc:sldChg chg="del">
        <pc:chgData name="Adibvafa Fallahpour" userId="dd1bdd1e-ddf1-40d8-92c7-9205bd81cc33" providerId="ADAL" clId="{6EB5B2F7-F173-4E42-A3E3-356E5914B8D0}" dt="2023-04-08T00:38:52.144" v="2205" actId="47"/>
        <pc:sldMkLst>
          <pc:docMk/>
          <pc:sldMk cId="781487942" sldId="292"/>
        </pc:sldMkLst>
      </pc:sldChg>
      <pc:sldChg chg="addSp delSp modSp add mod modTransition">
        <pc:chgData name="Adibvafa Fallahpour" userId="dd1bdd1e-ddf1-40d8-92c7-9205bd81cc33" providerId="ADAL" clId="{6EB5B2F7-F173-4E42-A3E3-356E5914B8D0}" dt="2023-04-08T02:20:29.915" v="3393" actId="1035"/>
        <pc:sldMkLst>
          <pc:docMk/>
          <pc:sldMk cId="2604788470" sldId="292"/>
        </pc:sldMkLst>
        <pc:spChg chg="mod">
          <ac:chgData name="Adibvafa Fallahpour" userId="dd1bdd1e-ddf1-40d8-92c7-9205bd81cc33" providerId="ADAL" clId="{6EB5B2F7-F173-4E42-A3E3-356E5914B8D0}" dt="2023-04-08T01:24:07.311" v="2929" actId="5793"/>
          <ac:spMkLst>
            <pc:docMk/>
            <pc:sldMk cId="2604788470" sldId="292"/>
            <ac:spMk id="2" creationId="{023329FC-D32B-CBBF-E7EB-78627F8D0B53}"/>
          </ac:spMkLst>
        </pc:spChg>
        <pc:spChg chg="add del mod">
          <ac:chgData name="Adibvafa Fallahpour" userId="dd1bdd1e-ddf1-40d8-92c7-9205bd81cc33" providerId="ADAL" clId="{6EB5B2F7-F173-4E42-A3E3-356E5914B8D0}" dt="2023-04-08T01:23:40.506" v="2914" actId="478"/>
          <ac:spMkLst>
            <pc:docMk/>
            <pc:sldMk cId="2604788470" sldId="292"/>
            <ac:spMk id="3" creationId="{97E5651B-D54E-E0FD-FCCF-01478FAEA07C}"/>
          </ac:spMkLst>
        </pc:spChg>
        <pc:spChg chg="add del mod">
          <ac:chgData name="Adibvafa Fallahpour" userId="dd1bdd1e-ddf1-40d8-92c7-9205bd81cc33" providerId="ADAL" clId="{6EB5B2F7-F173-4E42-A3E3-356E5914B8D0}" dt="2023-04-08T01:26:08.792" v="2938" actId="478"/>
          <ac:spMkLst>
            <pc:docMk/>
            <pc:sldMk cId="2604788470" sldId="292"/>
            <ac:spMk id="10" creationId="{C3A5FFED-7664-BCD9-27F5-44F939278E8B}"/>
          </ac:spMkLst>
        </pc:spChg>
        <pc:spChg chg="add del">
          <ac:chgData name="Adibvafa Fallahpour" userId="dd1bdd1e-ddf1-40d8-92c7-9205bd81cc33" providerId="ADAL" clId="{6EB5B2F7-F173-4E42-A3E3-356E5914B8D0}" dt="2023-04-08T01:25:28.648" v="2934" actId="11529"/>
          <ac:spMkLst>
            <pc:docMk/>
            <pc:sldMk cId="2604788470" sldId="292"/>
            <ac:spMk id="11" creationId="{D93E2D87-FDE9-B015-482B-826C304497B3}"/>
          </ac:spMkLst>
        </pc:spChg>
        <pc:spChg chg="add mod">
          <ac:chgData name="Adibvafa Fallahpour" userId="dd1bdd1e-ddf1-40d8-92c7-9205bd81cc33" providerId="ADAL" clId="{6EB5B2F7-F173-4E42-A3E3-356E5914B8D0}" dt="2023-04-08T01:34:42.531" v="3035" actId="11530"/>
          <ac:spMkLst>
            <pc:docMk/>
            <pc:sldMk cId="2604788470" sldId="292"/>
            <ac:spMk id="18" creationId="{8077E156-977E-0A22-8ACA-6F26528556E8}"/>
          </ac:spMkLst>
        </pc:spChg>
        <pc:graphicFrameChg chg="add del mod modGraphic">
          <ac:chgData name="Adibvafa Fallahpour" userId="dd1bdd1e-ddf1-40d8-92c7-9205bd81cc33" providerId="ADAL" clId="{6EB5B2F7-F173-4E42-A3E3-356E5914B8D0}" dt="2023-04-08T01:20:29.064" v="2814" actId="21"/>
          <ac:graphicFrameMkLst>
            <pc:docMk/>
            <pc:sldMk cId="2604788470" sldId="292"/>
            <ac:graphicFrameMk id="4" creationId="{BD0F7FA2-EBFA-865F-EE07-7476510C22C6}"/>
          </ac:graphicFrameMkLst>
        </pc:graphicFrameChg>
        <pc:graphicFrameChg chg="add del mod">
          <ac:chgData name="Adibvafa Fallahpour" userId="dd1bdd1e-ddf1-40d8-92c7-9205bd81cc33" providerId="ADAL" clId="{6EB5B2F7-F173-4E42-A3E3-356E5914B8D0}" dt="2023-04-08T01:23:43.260" v="2916"/>
          <ac:graphicFrameMkLst>
            <pc:docMk/>
            <pc:sldMk cId="2604788470" sldId="292"/>
            <ac:graphicFrameMk id="5" creationId="{F8FC372C-63A6-F534-FC9B-519027F3E96F}"/>
          </ac:graphicFrameMkLst>
        </pc:graphicFrameChg>
        <pc:graphicFrameChg chg="add mod">
          <ac:chgData name="Adibvafa Fallahpour" userId="dd1bdd1e-ddf1-40d8-92c7-9205bd81cc33" providerId="ADAL" clId="{6EB5B2F7-F173-4E42-A3E3-356E5914B8D0}" dt="2023-04-08T01:27:57.675" v="2963" actId="14100"/>
          <ac:graphicFrameMkLst>
            <pc:docMk/>
            <pc:sldMk cId="2604788470" sldId="292"/>
            <ac:graphicFrameMk id="6" creationId="{F86EE191-559A-070D-CBFE-53F9FBF35357}"/>
          </ac:graphicFrameMkLst>
        </pc:graphicFrameChg>
        <pc:picChg chg="del">
          <ac:chgData name="Adibvafa Fallahpour" userId="dd1bdd1e-ddf1-40d8-92c7-9205bd81cc33" providerId="ADAL" clId="{6EB5B2F7-F173-4E42-A3E3-356E5914B8D0}" dt="2023-04-08T00:40:48.026" v="2231" actId="478"/>
          <ac:picMkLst>
            <pc:docMk/>
            <pc:sldMk cId="2604788470" sldId="292"/>
            <ac:picMk id="7" creationId="{8F1516A1-3A24-BC82-841D-716B038B178D}"/>
          </ac:picMkLst>
        </pc:picChg>
        <pc:picChg chg="add del mod">
          <ac:chgData name="Adibvafa Fallahpour" userId="dd1bdd1e-ddf1-40d8-92c7-9205bd81cc33" providerId="ADAL" clId="{6EB5B2F7-F173-4E42-A3E3-356E5914B8D0}" dt="2023-04-08T01:26:51.899" v="2954" actId="478"/>
          <ac:picMkLst>
            <pc:docMk/>
            <pc:sldMk cId="2604788470" sldId="292"/>
            <ac:picMk id="13" creationId="{797E6ED0-152F-E929-DAA0-0BAC6343C036}"/>
          </ac:picMkLst>
        </pc:picChg>
        <pc:picChg chg="add mod">
          <ac:chgData name="Adibvafa Fallahpour" userId="dd1bdd1e-ddf1-40d8-92c7-9205bd81cc33" providerId="ADAL" clId="{6EB5B2F7-F173-4E42-A3E3-356E5914B8D0}" dt="2023-04-08T02:20:29.915" v="3393" actId="1035"/>
          <ac:picMkLst>
            <pc:docMk/>
            <pc:sldMk cId="2604788470" sldId="292"/>
            <ac:picMk id="17" creationId="{54135C2E-9EEF-E4DF-AB0A-569E9ADBD522}"/>
          </ac:picMkLst>
        </pc:picChg>
      </pc:sldChg>
      <pc:sldChg chg="addSp delSp add del setBg delDesignElem">
        <pc:chgData name="Adibvafa Fallahpour" userId="dd1bdd1e-ddf1-40d8-92c7-9205bd81cc33" providerId="ADAL" clId="{6EB5B2F7-F173-4E42-A3E3-356E5914B8D0}" dt="2023-04-08T00:40:39.033" v="2212"/>
        <pc:sldMkLst>
          <pc:docMk/>
          <pc:sldMk cId="3746536545" sldId="292"/>
        </pc:sldMkLst>
        <pc:spChg chg="add del">
          <ac:chgData name="Adibvafa Fallahpour" userId="dd1bdd1e-ddf1-40d8-92c7-9205bd81cc33" providerId="ADAL" clId="{6EB5B2F7-F173-4E42-A3E3-356E5914B8D0}" dt="2023-04-08T00:40:39.033" v="2212"/>
          <ac:spMkLst>
            <pc:docMk/>
            <pc:sldMk cId="3746536545" sldId="292"/>
            <ac:spMk id="12" creationId="{56E4B737-02C7-4E4A-B46C-1EC18F59CD18}"/>
          </ac:spMkLst>
        </pc:spChg>
        <pc:spChg chg="add del">
          <ac:chgData name="Adibvafa Fallahpour" userId="dd1bdd1e-ddf1-40d8-92c7-9205bd81cc33" providerId="ADAL" clId="{6EB5B2F7-F173-4E42-A3E3-356E5914B8D0}" dt="2023-04-08T00:40:39.033" v="2212"/>
          <ac:spMkLst>
            <pc:docMk/>
            <pc:sldMk cId="3746536545" sldId="292"/>
            <ac:spMk id="33" creationId="{5964CBE2-084A-47DF-A704-CF5F6217B569}"/>
          </ac:spMkLst>
        </pc:spChg>
        <pc:spChg chg="add del">
          <ac:chgData name="Adibvafa Fallahpour" userId="dd1bdd1e-ddf1-40d8-92c7-9205bd81cc33" providerId="ADAL" clId="{6EB5B2F7-F173-4E42-A3E3-356E5914B8D0}" dt="2023-04-08T00:40:39.033" v="2212"/>
          <ac:spMkLst>
            <pc:docMk/>
            <pc:sldMk cId="3746536545" sldId="292"/>
            <ac:spMk id="34" creationId="{ABF902DF-A3FF-4803-9779-F222B2A833CC}"/>
          </ac:spMkLst>
        </pc:spChg>
        <pc:grpChg chg="add del">
          <ac:chgData name="Adibvafa Fallahpour" userId="dd1bdd1e-ddf1-40d8-92c7-9205bd81cc33" providerId="ADAL" clId="{6EB5B2F7-F173-4E42-A3E3-356E5914B8D0}" dt="2023-04-08T00:40:39.033" v="2212"/>
          <ac:grpSpMkLst>
            <pc:docMk/>
            <pc:sldMk cId="3746536545" sldId="292"/>
            <ac:grpSpMk id="14" creationId="{B92D19ED-1A05-473D-A7EB-F9E31AAF9469}"/>
          </ac:grpSpMkLst>
        </pc:grpChg>
      </pc:sldChg>
      <pc:sldChg chg="addSp delSp modSp mod modTransition">
        <pc:chgData name="Adibvafa Fallahpour" userId="dd1bdd1e-ddf1-40d8-92c7-9205bd81cc33" providerId="ADAL" clId="{6EB5B2F7-F173-4E42-A3E3-356E5914B8D0}" dt="2023-04-08T01:55:25.622" v="3361" actId="1076"/>
        <pc:sldMkLst>
          <pc:docMk/>
          <pc:sldMk cId="1796863195" sldId="293"/>
        </pc:sldMkLst>
        <pc:spChg chg="mod">
          <ac:chgData name="Adibvafa Fallahpour" userId="dd1bdd1e-ddf1-40d8-92c7-9205bd81cc33" providerId="ADAL" clId="{6EB5B2F7-F173-4E42-A3E3-356E5914B8D0}" dt="2023-04-08T01:39:13.197" v="3140" actId="1036"/>
          <ac:spMkLst>
            <pc:docMk/>
            <pc:sldMk cId="1796863195" sldId="293"/>
            <ac:spMk id="3" creationId="{99BDE4A8-0E80-24F6-DF1D-4771B3D611C1}"/>
          </ac:spMkLst>
        </pc:spChg>
        <pc:spChg chg="add mod">
          <ac:chgData name="Adibvafa Fallahpour" userId="dd1bdd1e-ddf1-40d8-92c7-9205bd81cc33" providerId="ADAL" clId="{6EB5B2F7-F173-4E42-A3E3-356E5914B8D0}" dt="2023-04-08T01:55:25.622" v="3361" actId="1076"/>
          <ac:spMkLst>
            <pc:docMk/>
            <pc:sldMk cId="1796863195" sldId="293"/>
            <ac:spMk id="7" creationId="{B79B9DAC-4BE6-B1CB-F0F9-383889FDB02F}"/>
          </ac:spMkLst>
        </pc:spChg>
        <pc:spChg chg="add del mod">
          <ac:chgData name="Adibvafa Fallahpour" userId="dd1bdd1e-ddf1-40d8-92c7-9205bd81cc33" providerId="ADAL" clId="{6EB5B2F7-F173-4E42-A3E3-356E5914B8D0}" dt="2023-04-08T01:45:57.887" v="3293"/>
          <ac:spMkLst>
            <pc:docMk/>
            <pc:sldMk cId="1796863195" sldId="293"/>
            <ac:spMk id="8" creationId="{F633ED79-EC4A-9B90-9700-AE773B33DBA6}"/>
          </ac:spMkLst>
        </pc:spChg>
        <pc:graphicFrameChg chg="del mod modGraphic">
          <ac:chgData name="Adibvafa Fallahpour" userId="dd1bdd1e-ddf1-40d8-92c7-9205bd81cc33" providerId="ADAL" clId="{6EB5B2F7-F173-4E42-A3E3-356E5914B8D0}" dt="2023-04-08T01:37:28.019" v="3072" actId="478"/>
          <ac:graphicFrameMkLst>
            <pc:docMk/>
            <pc:sldMk cId="1796863195" sldId="293"/>
            <ac:graphicFrameMk id="36" creationId="{F9F90AC1-943F-FF65-2B9C-4C8354D29C21}"/>
          </ac:graphicFrameMkLst>
        </pc:graphicFrameChg>
        <pc:picChg chg="add mod">
          <ac:chgData name="Adibvafa Fallahpour" userId="dd1bdd1e-ddf1-40d8-92c7-9205bd81cc33" providerId="ADAL" clId="{6EB5B2F7-F173-4E42-A3E3-356E5914B8D0}" dt="2023-04-08T01:26:58.835" v="2959"/>
          <ac:picMkLst>
            <pc:docMk/>
            <pc:sldMk cId="1796863195" sldId="293"/>
            <ac:picMk id="2" creationId="{B696EE8D-DC81-97E6-498B-E1C371D1DB9C}"/>
          </ac:picMkLst>
        </pc:picChg>
      </pc:sldChg>
      <pc:sldChg chg="addSp delSp add del setBg delDesignElem">
        <pc:chgData name="Adibvafa Fallahpour" userId="dd1bdd1e-ddf1-40d8-92c7-9205bd81cc33" providerId="ADAL" clId="{6EB5B2F7-F173-4E42-A3E3-356E5914B8D0}" dt="2023-04-08T01:01:58.738" v="2431"/>
        <pc:sldMkLst>
          <pc:docMk/>
          <pc:sldMk cId="2630480347" sldId="294"/>
        </pc:sldMkLst>
        <pc:spChg chg="add del">
          <ac:chgData name="Adibvafa Fallahpour" userId="dd1bdd1e-ddf1-40d8-92c7-9205bd81cc33" providerId="ADAL" clId="{6EB5B2F7-F173-4E42-A3E3-356E5914B8D0}" dt="2023-04-08T01:01:58.738" v="2431"/>
          <ac:spMkLst>
            <pc:docMk/>
            <pc:sldMk cId="2630480347" sldId="294"/>
            <ac:spMk id="24" creationId="{C7F55EAC-550A-4BDD-9099-3F20B8FA0EBC}"/>
          </ac:spMkLst>
        </pc:spChg>
        <pc:spChg chg="add del">
          <ac:chgData name="Adibvafa Fallahpour" userId="dd1bdd1e-ddf1-40d8-92c7-9205bd81cc33" providerId="ADAL" clId="{6EB5B2F7-F173-4E42-A3E3-356E5914B8D0}" dt="2023-04-08T01:01:58.738" v="2431"/>
          <ac:spMkLst>
            <pc:docMk/>
            <pc:sldMk cId="2630480347" sldId="294"/>
            <ac:spMk id="26" creationId="{DC4F5A5F-493F-49AE-89B6-D5AF5EBC8B0E}"/>
          </ac:spMkLst>
        </pc:spChg>
      </pc:sldChg>
      <pc:sldChg chg="addSp delSp modSp add mod modTransition">
        <pc:chgData name="Adibvafa Fallahpour" userId="dd1bdd1e-ddf1-40d8-92c7-9205bd81cc33" providerId="ADAL" clId="{6EB5B2F7-F173-4E42-A3E3-356E5914B8D0}" dt="2023-04-08T02:20:33.023" v="3394"/>
        <pc:sldMkLst>
          <pc:docMk/>
          <pc:sldMk cId="3000514308" sldId="294"/>
        </pc:sldMkLst>
        <pc:spChg chg="add del">
          <ac:chgData name="Adibvafa Fallahpour" userId="dd1bdd1e-ddf1-40d8-92c7-9205bd81cc33" providerId="ADAL" clId="{6EB5B2F7-F173-4E42-A3E3-356E5914B8D0}" dt="2023-04-08T01:26:29.726" v="2944" actId="26606"/>
          <ac:spMkLst>
            <pc:docMk/>
            <pc:sldMk cId="3000514308" sldId="294"/>
            <ac:spMk id="24" creationId="{C7F55EAC-550A-4BDD-9099-3F20B8FA0EBC}"/>
          </ac:spMkLst>
        </pc:spChg>
        <pc:spChg chg="add del">
          <ac:chgData name="Adibvafa Fallahpour" userId="dd1bdd1e-ddf1-40d8-92c7-9205bd81cc33" providerId="ADAL" clId="{6EB5B2F7-F173-4E42-A3E3-356E5914B8D0}" dt="2023-04-08T01:26:29.726" v="2944" actId="26606"/>
          <ac:spMkLst>
            <pc:docMk/>
            <pc:sldMk cId="3000514308" sldId="294"/>
            <ac:spMk id="26" creationId="{DC4F5A5F-493F-49AE-89B6-D5AF5EBC8B0E}"/>
          </ac:spMkLst>
        </pc:spChg>
        <pc:spChg chg="add del">
          <ac:chgData name="Adibvafa Fallahpour" userId="dd1bdd1e-ddf1-40d8-92c7-9205bd81cc33" providerId="ADAL" clId="{6EB5B2F7-F173-4E42-A3E3-356E5914B8D0}" dt="2023-04-08T01:26:29.726" v="2944" actId="26606"/>
          <ac:spMkLst>
            <pc:docMk/>
            <pc:sldMk cId="3000514308" sldId="294"/>
            <ac:spMk id="29" creationId="{D1EA859B-E555-4109-94F3-6700E046E008}"/>
          </ac:spMkLst>
        </pc:spChg>
        <pc:spChg chg="add del">
          <ac:chgData name="Adibvafa Fallahpour" userId="dd1bdd1e-ddf1-40d8-92c7-9205bd81cc33" providerId="ADAL" clId="{6EB5B2F7-F173-4E42-A3E3-356E5914B8D0}" dt="2023-04-08T01:26:29.726" v="2944" actId="26606"/>
          <ac:spMkLst>
            <pc:docMk/>
            <pc:sldMk cId="3000514308" sldId="294"/>
            <ac:spMk id="31" creationId="{04812C46-200A-4DEB-A05E-3ED6C68C2387}"/>
          </ac:spMkLst>
        </pc:spChg>
        <pc:spChg chg="mod">
          <ac:chgData name="Adibvafa Fallahpour" userId="dd1bdd1e-ddf1-40d8-92c7-9205bd81cc33" providerId="ADAL" clId="{6EB5B2F7-F173-4E42-A3E3-356E5914B8D0}" dt="2023-04-08T01:02:28.423" v="2451" actId="404"/>
          <ac:spMkLst>
            <pc:docMk/>
            <pc:sldMk cId="3000514308" sldId="294"/>
            <ac:spMk id="32" creationId="{910B1D39-0D4C-FA0C-45E5-A804A1C6930F}"/>
          </ac:spMkLst>
        </pc:spChg>
        <pc:spChg chg="add del">
          <ac:chgData name="Adibvafa Fallahpour" userId="dd1bdd1e-ddf1-40d8-92c7-9205bd81cc33" providerId="ADAL" clId="{6EB5B2F7-F173-4E42-A3E3-356E5914B8D0}" dt="2023-04-08T01:02:06.318" v="2435" actId="21"/>
          <ac:spMkLst>
            <pc:docMk/>
            <pc:sldMk cId="3000514308" sldId="294"/>
            <ac:spMk id="33" creationId="{B55D77B0-0074-5872-D015-E6A54C08D9B7}"/>
          </ac:spMkLst>
        </pc:spChg>
        <pc:grpChg chg="del mod">
          <ac:chgData name="Adibvafa Fallahpour" userId="dd1bdd1e-ddf1-40d8-92c7-9205bd81cc33" providerId="ADAL" clId="{6EB5B2F7-F173-4E42-A3E3-356E5914B8D0}" dt="2023-04-08T01:04:33.834" v="2530" actId="478"/>
          <ac:grpSpMkLst>
            <pc:docMk/>
            <pc:sldMk cId="3000514308" sldId="294"/>
            <ac:grpSpMk id="23" creationId="{21B10E86-6469-75C8-1B74-7204AABFE304}"/>
          </ac:grpSpMkLst>
        </pc:grpChg>
        <pc:graphicFrameChg chg="add mod ord modGraphic">
          <ac:chgData name="Adibvafa Fallahpour" userId="dd1bdd1e-ddf1-40d8-92c7-9205bd81cc33" providerId="ADAL" clId="{6EB5B2F7-F173-4E42-A3E3-356E5914B8D0}" dt="2023-04-08T01:26:29.726" v="2944" actId="26606"/>
          <ac:graphicFrameMkLst>
            <pc:docMk/>
            <pc:sldMk cId="3000514308" sldId="294"/>
            <ac:graphicFrameMk id="2" creationId="{58AE7B5C-B19D-2FC6-1B53-50ADDEE7B8BC}"/>
          </ac:graphicFrameMkLst>
        </pc:graphicFrameChg>
        <pc:picChg chg="add del mod">
          <ac:chgData name="Adibvafa Fallahpour" userId="dd1bdd1e-ddf1-40d8-92c7-9205bd81cc33" providerId="ADAL" clId="{6EB5B2F7-F173-4E42-A3E3-356E5914B8D0}" dt="2023-04-08T01:04:32.214" v="2528" actId="478"/>
          <ac:picMkLst>
            <pc:docMk/>
            <pc:sldMk cId="3000514308" sldId="294"/>
            <ac:picMk id="3" creationId="{DA905610-01B4-6184-F68E-DC310B99C47F}"/>
          </ac:picMkLst>
        </pc:picChg>
        <pc:picChg chg="add del mod">
          <ac:chgData name="Adibvafa Fallahpour" userId="dd1bdd1e-ddf1-40d8-92c7-9205bd81cc33" providerId="ADAL" clId="{6EB5B2F7-F173-4E42-A3E3-356E5914B8D0}" dt="2023-04-08T01:26:31.226" v="2946"/>
          <ac:picMkLst>
            <pc:docMk/>
            <pc:sldMk cId="3000514308" sldId="294"/>
            <ac:picMk id="4" creationId="{5D3467EB-9DC8-885A-7989-43ED07C22CD4}"/>
          </ac:picMkLst>
        </pc:picChg>
        <pc:picChg chg="add mod">
          <ac:chgData name="Adibvafa Fallahpour" userId="dd1bdd1e-ddf1-40d8-92c7-9205bd81cc33" providerId="ADAL" clId="{6EB5B2F7-F173-4E42-A3E3-356E5914B8D0}" dt="2023-04-08T02:20:33.023" v="3394"/>
          <ac:picMkLst>
            <pc:docMk/>
            <pc:sldMk cId="3000514308" sldId="294"/>
            <ac:picMk id="5" creationId="{C1A5E63E-FF3B-1DDF-C995-04CCBE96134E}"/>
          </ac:picMkLst>
        </pc:picChg>
        <pc:picChg chg="del">
          <ac:chgData name="Adibvafa Fallahpour" userId="dd1bdd1e-ddf1-40d8-92c7-9205bd81cc33" providerId="ADAL" clId="{6EB5B2F7-F173-4E42-A3E3-356E5914B8D0}" dt="2023-04-08T01:04:33.431" v="2529" actId="478"/>
          <ac:picMkLst>
            <pc:docMk/>
            <pc:sldMk cId="3000514308" sldId="294"/>
            <ac:picMk id="28" creationId="{28449716-D425-4702-4CBE-C7A0F8C5B800}"/>
          </ac:picMkLst>
        </pc:picChg>
      </pc:sldChg>
      <pc:sldChg chg="addSp delSp modSp del mod">
        <pc:chgData name="Adibvafa Fallahpour" userId="dd1bdd1e-ddf1-40d8-92c7-9205bd81cc33" providerId="ADAL" clId="{6EB5B2F7-F173-4E42-A3E3-356E5914B8D0}" dt="2023-04-08T01:45:46.094" v="3291" actId="47"/>
        <pc:sldMkLst>
          <pc:docMk/>
          <pc:sldMk cId="3438879058" sldId="295"/>
        </pc:sldMkLst>
        <pc:spChg chg="mod">
          <ac:chgData name="Adibvafa Fallahpour" userId="dd1bdd1e-ddf1-40d8-92c7-9205bd81cc33" providerId="ADAL" clId="{6EB5B2F7-F173-4E42-A3E3-356E5914B8D0}" dt="2023-04-08T01:39:57.099" v="3155" actId="14100"/>
          <ac:spMkLst>
            <pc:docMk/>
            <pc:sldMk cId="3438879058" sldId="295"/>
            <ac:spMk id="2" creationId="{5AA345A2-C65D-4873-C9C6-1063C25FCC7F}"/>
          </ac:spMkLst>
        </pc:spChg>
        <pc:spChg chg="add del mod">
          <ac:chgData name="Adibvafa Fallahpour" userId="dd1bdd1e-ddf1-40d8-92c7-9205bd81cc33" providerId="ADAL" clId="{6EB5B2F7-F173-4E42-A3E3-356E5914B8D0}" dt="2023-04-08T01:41:11.887" v="3185" actId="21"/>
          <ac:spMkLst>
            <pc:docMk/>
            <pc:sldMk cId="3438879058" sldId="295"/>
            <ac:spMk id="4" creationId="{1029F1CC-D63B-6E31-0A78-8FB9A0D92F72}"/>
          </ac:spMkLst>
        </pc:spChg>
        <pc:spChg chg="add mod">
          <ac:chgData name="Adibvafa Fallahpour" userId="dd1bdd1e-ddf1-40d8-92c7-9205bd81cc33" providerId="ADAL" clId="{6EB5B2F7-F173-4E42-A3E3-356E5914B8D0}" dt="2023-04-08T01:41:42.970" v="3195"/>
          <ac:spMkLst>
            <pc:docMk/>
            <pc:sldMk cId="3438879058" sldId="295"/>
            <ac:spMk id="5" creationId="{064A2A52-F6C5-1720-CB4A-AB5A0843AA52}"/>
          </ac:spMkLst>
        </pc:spChg>
        <pc:spChg chg="add mod">
          <ac:chgData name="Adibvafa Fallahpour" userId="dd1bdd1e-ddf1-40d8-92c7-9205bd81cc33" providerId="ADAL" clId="{6EB5B2F7-F173-4E42-A3E3-356E5914B8D0}" dt="2023-04-08T01:42:51.343" v="3242"/>
          <ac:spMkLst>
            <pc:docMk/>
            <pc:sldMk cId="3438879058" sldId="295"/>
            <ac:spMk id="6" creationId="{18E085EA-8EE4-E938-5541-6749444F3988}"/>
          </ac:spMkLst>
        </pc:spChg>
        <pc:spChg chg="add del mod">
          <ac:chgData name="Adibvafa Fallahpour" userId="dd1bdd1e-ddf1-40d8-92c7-9205bd81cc33" providerId="ADAL" clId="{6EB5B2F7-F173-4E42-A3E3-356E5914B8D0}" dt="2023-04-08T01:43:49.089" v="3258" actId="21"/>
          <ac:spMkLst>
            <pc:docMk/>
            <pc:sldMk cId="3438879058" sldId="295"/>
            <ac:spMk id="7" creationId="{9941EF34-4A61-63F2-3500-F9A056A264F5}"/>
          </ac:spMkLst>
        </pc:spChg>
        <pc:spChg chg="add del mod">
          <ac:chgData name="Adibvafa Fallahpour" userId="dd1bdd1e-ddf1-40d8-92c7-9205bd81cc33" providerId="ADAL" clId="{6EB5B2F7-F173-4E42-A3E3-356E5914B8D0}" dt="2023-04-08T01:43:41.114" v="3254"/>
          <ac:spMkLst>
            <pc:docMk/>
            <pc:sldMk cId="3438879058" sldId="295"/>
            <ac:spMk id="8" creationId="{2F0A3702-04B1-86FF-5069-23D023C4D165}"/>
          </ac:spMkLst>
        </pc:spChg>
        <pc:spChg chg="add del mod">
          <ac:chgData name="Adibvafa Fallahpour" userId="dd1bdd1e-ddf1-40d8-92c7-9205bd81cc33" providerId="ADAL" clId="{6EB5B2F7-F173-4E42-A3E3-356E5914B8D0}" dt="2023-04-08T01:44:28.172" v="3282" actId="21"/>
          <ac:spMkLst>
            <pc:docMk/>
            <pc:sldMk cId="3438879058" sldId="295"/>
            <ac:spMk id="9" creationId="{BFA7676F-3753-F65D-2398-8CD1F926F6B5}"/>
          </ac:spMkLst>
        </pc:spChg>
      </pc:sldChg>
      <pc:sldMasterChg chg="del delSldLayout">
        <pc:chgData name="Adibvafa Fallahpour" userId="dd1bdd1e-ddf1-40d8-92c7-9205bd81cc33" providerId="ADAL" clId="{6EB5B2F7-F173-4E42-A3E3-356E5914B8D0}" dt="2023-04-05T01:37:23.091" v="89" actId="47"/>
        <pc:sldMasterMkLst>
          <pc:docMk/>
          <pc:sldMasterMk cId="4125459057" sldId="2147483738"/>
        </pc:sldMasterMkLst>
        <pc:sldLayoutChg chg="del">
          <pc:chgData name="Adibvafa Fallahpour" userId="dd1bdd1e-ddf1-40d8-92c7-9205bd81cc33" providerId="ADAL" clId="{6EB5B2F7-F173-4E42-A3E3-356E5914B8D0}" dt="2023-04-05T01:37:23.091" v="89" actId="47"/>
          <pc:sldLayoutMkLst>
            <pc:docMk/>
            <pc:sldMasterMk cId="4125459057" sldId="2147483738"/>
            <pc:sldLayoutMk cId="3467694805" sldId="2147483739"/>
          </pc:sldLayoutMkLst>
        </pc:sldLayoutChg>
        <pc:sldLayoutChg chg="del">
          <pc:chgData name="Adibvafa Fallahpour" userId="dd1bdd1e-ddf1-40d8-92c7-9205bd81cc33" providerId="ADAL" clId="{6EB5B2F7-F173-4E42-A3E3-356E5914B8D0}" dt="2023-04-05T01:37:23.091" v="89" actId="47"/>
          <pc:sldLayoutMkLst>
            <pc:docMk/>
            <pc:sldMasterMk cId="4125459057" sldId="2147483738"/>
            <pc:sldLayoutMk cId="2486817203" sldId="2147483740"/>
          </pc:sldLayoutMkLst>
        </pc:sldLayoutChg>
        <pc:sldLayoutChg chg="del">
          <pc:chgData name="Adibvafa Fallahpour" userId="dd1bdd1e-ddf1-40d8-92c7-9205bd81cc33" providerId="ADAL" clId="{6EB5B2F7-F173-4E42-A3E3-356E5914B8D0}" dt="2023-04-05T01:37:23.091" v="89" actId="47"/>
          <pc:sldLayoutMkLst>
            <pc:docMk/>
            <pc:sldMasterMk cId="4125459057" sldId="2147483738"/>
            <pc:sldLayoutMk cId="1350493140" sldId="2147483741"/>
          </pc:sldLayoutMkLst>
        </pc:sldLayoutChg>
        <pc:sldLayoutChg chg="del">
          <pc:chgData name="Adibvafa Fallahpour" userId="dd1bdd1e-ddf1-40d8-92c7-9205bd81cc33" providerId="ADAL" clId="{6EB5B2F7-F173-4E42-A3E3-356E5914B8D0}" dt="2023-04-05T01:37:23.091" v="89" actId="47"/>
          <pc:sldLayoutMkLst>
            <pc:docMk/>
            <pc:sldMasterMk cId="4125459057" sldId="2147483738"/>
            <pc:sldLayoutMk cId="1366516307" sldId="2147483742"/>
          </pc:sldLayoutMkLst>
        </pc:sldLayoutChg>
        <pc:sldLayoutChg chg="del">
          <pc:chgData name="Adibvafa Fallahpour" userId="dd1bdd1e-ddf1-40d8-92c7-9205bd81cc33" providerId="ADAL" clId="{6EB5B2F7-F173-4E42-A3E3-356E5914B8D0}" dt="2023-04-05T01:37:23.091" v="89" actId="47"/>
          <pc:sldLayoutMkLst>
            <pc:docMk/>
            <pc:sldMasterMk cId="4125459057" sldId="2147483738"/>
            <pc:sldLayoutMk cId="632989453" sldId="2147483743"/>
          </pc:sldLayoutMkLst>
        </pc:sldLayoutChg>
        <pc:sldLayoutChg chg="del">
          <pc:chgData name="Adibvafa Fallahpour" userId="dd1bdd1e-ddf1-40d8-92c7-9205bd81cc33" providerId="ADAL" clId="{6EB5B2F7-F173-4E42-A3E3-356E5914B8D0}" dt="2023-04-05T01:37:23.091" v="89" actId="47"/>
          <pc:sldLayoutMkLst>
            <pc:docMk/>
            <pc:sldMasterMk cId="4125459057" sldId="2147483738"/>
            <pc:sldLayoutMk cId="628886990" sldId="2147483744"/>
          </pc:sldLayoutMkLst>
        </pc:sldLayoutChg>
        <pc:sldLayoutChg chg="del">
          <pc:chgData name="Adibvafa Fallahpour" userId="dd1bdd1e-ddf1-40d8-92c7-9205bd81cc33" providerId="ADAL" clId="{6EB5B2F7-F173-4E42-A3E3-356E5914B8D0}" dt="2023-04-05T01:37:23.091" v="89" actId="47"/>
          <pc:sldLayoutMkLst>
            <pc:docMk/>
            <pc:sldMasterMk cId="4125459057" sldId="2147483738"/>
            <pc:sldLayoutMk cId="198036086" sldId="2147483745"/>
          </pc:sldLayoutMkLst>
        </pc:sldLayoutChg>
        <pc:sldLayoutChg chg="del">
          <pc:chgData name="Adibvafa Fallahpour" userId="dd1bdd1e-ddf1-40d8-92c7-9205bd81cc33" providerId="ADAL" clId="{6EB5B2F7-F173-4E42-A3E3-356E5914B8D0}" dt="2023-04-05T01:37:23.091" v="89" actId="47"/>
          <pc:sldLayoutMkLst>
            <pc:docMk/>
            <pc:sldMasterMk cId="4125459057" sldId="2147483738"/>
            <pc:sldLayoutMk cId="3583466451" sldId="2147483746"/>
          </pc:sldLayoutMkLst>
        </pc:sldLayoutChg>
        <pc:sldLayoutChg chg="del">
          <pc:chgData name="Adibvafa Fallahpour" userId="dd1bdd1e-ddf1-40d8-92c7-9205bd81cc33" providerId="ADAL" clId="{6EB5B2F7-F173-4E42-A3E3-356E5914B8D0}" dt="2023-04-05T01:37:23.091" v="89" actId="47"/>
          <pc:sldLayoutMkLst>
            <pc:docMk/>
            <pc:sldMasterMk cId="4125459057" sldId="2147483738"/>
            <pc:sldLayoutMk cId="4208098613" sldId="2147483747"/>
          </pc:sldLayoutMkLst>
        </pc:sldLayoutChg>
        <pc:sldLayoutChg chg="del">
          <pc:chgData name="Adibvafa Fallahpour" userId="dd1bdd1e-ddf1-40d8-92c7-9205bd81cc33" providerId="ADAL" clId="{6EB5B2F7-F173-4E42-A3E3-356E5914B8D0}" dt="2023-04-05T01:37:23.091" v="89" actId="47"/>
          <pc:sldLayoutMkLst>
            <pc:docMk/>
            <pc:sldMasterMk cId="4125459057" sldId="2147483738"/>
            <pc:sldLayoutMk cId="861205662" sldId="2147483748"/>
          </pc:sldLayoutMkLst>
        </pc:sldLayoutChg>
        <pc:sldLayoutChg chg="del">
          <pc:chgData name="Adibvafa Fallahpour" userId="dd1bdd1e-ddf1-40d8-92c7-9205bd81cc33" providerId="ADAL" clId="{6EB5B2F7-F173-4E42-A3E3-356E5914B8D0}" dt="2023-04-05T01:37:23.091" v="89" actId="47"/>
          <pc:sldLayoutMkLst>
            <pc:docMk/>
            <pc:sldMasterMk cId="4125459057" sldId="2147483738"/>
            <pc:sldLayoutMk cId="4263502892" sldId="2147483749"/>
          </pc:sldLayoutMkLst>
        </pc:sldLayoutChg>
      </pc:sldMasterChg>
    </pc:docChg>
  </pc:docChgLst>
  <pc:docChgLst>
    <pc:chgData name="Adibvafa Fallahpour" userId="dd1bdd1e-ddf1-40d8-92c7-9205bd81cc33" providerId="ADAL" clId="{F7E16069-B965-40C5-BD01-8A75B1D392A2}"/>
    <pc:docChg chg="modSld sldOrd modSection">
      <pc:chgData name="Adibvafa Fallahpour" userId="dd1bdd1e-ddf1-40d8-92c7-9205bd81cc33" providerId="ADAL" clId="{F7E16069-B965-40C5-BD01-8A75B1D392A2}" dt="2023-06-30T12:57:03.033" v="1"/>
      <pc:docMkLst>
        <pc:docMk/>
      </pc:docMkLst>
      <pc:sldChg chg="ord">
        <pc:chgData name="Adibvafa Fallahpour" userId="dd1bdd1e-ddf1-40d8-92c7-9205bd81cc33" providerId="ADAL" clId="{F7E16069-B965-40C5-BD01-8A75B1D392A2}" dt="2023-06-30T12:57:03.033" v="1"/>
        <pc:sldMkLst>
          <pc:docMk/>
          <pc:sldMk cId="1605085884" sldId="256"/>
        </pc:sldMkLst>
      </pc:sldChg>
    </pc:docChg>
  </pc:docChgLst>
</pc:chgInfo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3AC462-7FCB-4576-AC6F-8316EE9C2F75}" type="doc">
      <dgm:prSet loTypeId="urn:microsoft.com/office/officeart/2005/8/layout/cycle4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BEAD0C9-BBDC-49A7-9493-36DBC93B6AA7}">
      <dgm:prSet phldrT="[Text]" custT="1"/>
      <dgm:spPr>
        <a:solidFill>
          <a:srgbClr val="FF3399"/>
        </a:solidFill>
        <a:ln w="222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pPr algn="l"/>
          <a:endParaRPr lang="en-US" sz="2400" dirty="0">
            <a:solidFill>
              <a:sysClr val="window" lastClr="FFFFFF"/>
            </a:solidFill>
            <a:latin typeface="Aharoni" panose="02010803020104030203" pitchFamily="2" charset="-79"/>
            <a:ea typeface="+mn-ea"/>
            <a:cs typeface="Aharoni" panose="02010803020104030203" pitchFamily="2" charset="-79"/>
          </a:endParaRPr>
        </a:p>
      </dgm:t>
    </dgm:pt>
    <dgm:pt modelId="{14AED84E-17EE-41DD-AD6C-A2B96C4EBC97}" type="sibTrans" cxnId="{59A0DF93-95F9-49AE-AA36-CF55D5F28F78}">
      <dgm:prSet/>
      <dgm:spPr/>
      <dgm:t>
        <a:bodyPr/>
        <a:lstStyle/>
        <a:p>
          <a:endParaRPr lang="en-US"/>
        </a:p>
      </dgm:t>
    </dgm:pt>
    <dgm:pt modelId="{779D6751-1E71-4075-B6B5-BECE668B15E7}" type="parTrans" cxnId="{59A0DF93-95F9-49AE-AA36-CF55D5F28F78}">
      <dgm:prSet/>
      <dgm:spPr/>
      <dgm:t>
        <a:bodyPr/>
        <a:lstStyle/>
        <a:p>
          <a:endParaRPr lang="en-US"/>
        </a:p>
      </dgm:t>
    </dgm:pt>
    <dgm:pt modelId="{B0AB0243-D1DD-4E2E-BCF5-513A0587F244}">
      <dgm:prSet phldrT="[Text]" custT="1"/>
      <dgm:spPr>
        <a:solidFill>
          <a:srgbClr val="00B895"/>
        </a:solidFill>
        <a:ln w="222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pPr algn="l">
            <a:buClrTx/>
            <a:buSzTx/>
            <a:buFontTx/>
            <a:buNone/>
          </a:pPr>
          <a:endParaRPr lang="en-US" sz="2400" dirty="0">
            <a:solidFill>
              <a:schemeClr val="tx1"/>
            </a:solidFill>
            <a:latin typeface="Aharoni" panose="02010803020104030203" pitchFamily="2" charset="-79"/>
            <a:ea typeface="+mn-ea"/>
            <a:cs typeface="Aharoni" panose="02010803020104030203" pitchFamily="2" charset="-79"/>
          </a:endParaRPr>
        </a:p>
      </dgm:t>
    </dgm:pt>
    <dgm:pt modelId="{A87C9E55-778F-47B9-A22A-89266730CB92}" type="sibTrans" cxnId="{9F6808F5-1584-4650-8D65-32D26E566AB7}">
      <dgm:prSet/>
      <dgm:spPr/>
      <dgm:t>
        <a:bodyPr/>
        <a:lstStyle/>
        <a:p>
          <a:endParaRPr lang="en-US"/>
        </a:p>
      </dgm:t>
    </dgm:pt>
    <dgm:pt modelId="{E316837E-4EE1-4500-972F-3A5EF4E3E1A3}" type="parTrans" cxnId="{9F6808F5-1584-4650-8D65-32D26E566AB7}">
      <dgm:prSet/>
      <dgm:spPr/>
      <dgm:t>
        <a:bodyPr/>
        <a:lstStyle/>
        <a:p>
          <a:endParaRPr lang="en-US"/>
        </a:p>
      </dgm:t>
    </dgm:pt>
    <dgm:pt modelId="{A6729CBC-314D-4D27-8D5F-7F0F4DAFD093}">
      <dgm:prSet phldrT="[Text]" custT="1"/>
      <dgm:spPr>
        <a:solidFill>
          <a:srgbClr val="3333CC"/>
        </a:solidFill>
        <a:ln w="222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pPr algn="l">
            <a:buClrTx/>
            <a:buSzTx/>
            <a:buFontTx/>
            <a:buNone/>
          </a:pPr>
          <a:endParaRPr lang="en-US" sz="2400" dirty="0">
            <a:solidFill>
              <a:schemeClr val="tx1"/>
            </a:solidFill>
            <a:latin typeface="Aharoni" panose="02010803020104030203" pitchFamily="2" charset="-79"/>
            <a:ea typeface="+mn-ea"/>
            <a:cs typeface="Aharoni" panose="02010803020104030203" pitchFamily="2" charset="-79"/>
          </a:endParaRPr>
        </a:p>
      </dgm:t>
    </dgm:pt>
    <dgm:pt modelId="{35F75582-0CC3-4BDF-AC68-1228AB097683}" type="sibTrans" cxnId="{026ED95C-67AC-4DCD-B8CC-406DEAD06816}">
      <dgm:prSet/>
      <dgm:spPr/>
      <dgm:t>
        <a:bodyPr/>
        <a:lstStyle/>
        <a:p>
          <a:endParaRPr lang="en-US"/>
        </a:p>
      </dgm:t>
    </dgm:pt>
    <dgm:pt modelId="{CB9B51D3-A37A-4298-9D54-39BFC8B1243D}" type="parTrans" cxnId="{026ED95C-67AC-4DCD-B8CC-406DEAD06816}">
      <dgm:prSet/>
      <dgm:spPr/>
      <dgm:t>
        <a:bodyPr/>
        <a:lstStyle/>
        <a:p>
          <a:endParaRPr lang="en-US"/>
        </a:p>
      </dgm:t>
    </dgm:pt>
    <dgm:pt modelId="{7AEDAB9A-978F-4FE2-971E-21F6D0D360E5}">
      <dgm:prSet phldrT="[Text]" custT="1"/>
      <dgm:spPr>
        <a:solidFill>
          <a:srgbClr val="EBB315"/>
        </a:solidFill>
        <a:ln w="222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pPr algn="l">
            <a:buClrTx/>
            <a:buSzTx/>
            <a:buFontTx/>
            <a:buNone/>
          </a:pPr>
          <a:endParaRPr lang="en-US" sz="2400" dirty="0">
            <a:solidFill>
              <a:schemeClr val="tx1"/>
            </a:solidFill>
            <a:latin typeface="Aharoni" panose="02010803020104030203" pitchFamily="2" charset="-79"/>
            <a:ea typeface="+mn-ea"/>
            <a:cs typeface="Aharoni" panose="02010803020104030203" pitchFamily="2" charset="-79"/>
          </a:endParaRPr>
        </a:p>
      </dgm:t>
    </dgm:pt>
    <dgm:pt modelId="{2E0C32F1-0EBE-42EC-AE6B-5F45C33034C5}" type="sibTrans" cxnId="{757D2A0B-B633-4A95-9182-FE31B3328FD5}">
      <dgm:prSet/>
      <dgm:spPr/>
      <dgm:t>
        <a:bodyPr/>
        <a:lstStyle/>
        <a:p>
          <a:endParaRPr lang="en-US"/>
        </a:p>
      </dgm:t>
    </dgm:pt>
    <dgm:pt modelId="{3F2A99B9-3B05-4BD2-B894-4582E4BCE5A4}" type="parTrans" cxnId="{757D2A0B-B633-4A95-9182-FE31B3328FD5}">
      <dgm:prSet/>
      <dgm:spPr/>
      <dgm:t>
        <a:bodyPr/>
        <a:lstStyle/>
        <a:p>
          <a:endParaRPr lang="en-US"/>
        </a:p>
      </dgm:t>
    </dgm:pt>
    <dgm:pt modelId="{5316AF89-8E4B-4D9B-8606-943A9A653339}" type="pres">
      <dgm:prSet presAssocID="{7A3AC462-7FCB-4576-AC6F-8316EE9C2F75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39D66BF4-2A96-4521-ABF6-6A41741ABE6D}" type="pres">
      <dgm:prSet presAssocID="{7A3AC462-7FCB-4576-AC6F-8316EE9C2F75}" presName="children" presStyleCnt="0"/>
      <dgm:spPr>
        <a:scene3d>
          <a:camera prst="orthographicFront"/>
          <a:lightRig rig="threePt" dir="t"/>
        </a:scene3d>
        <a:sp3d>
          <a:bevelT w="114300" prst="artDeco"/>
        </a:sp3d>
      </dgm:spPr>
    </dgm:pt>
    <dgm:pt modelId="{4A030FDF-FEBF-491F-9787-85D4BA9037F2}" type="pres">
      <dgm:prSet presAssocID="{7A3AC462-7FCB-4576-AC6F-8316EE9C2F75}" presName="childPlaceholder" presStyleCnt="0"/>
      <dgm:spPr>
        <a:scene3d>
          <a:camera prst="orthographicFront"/>
          <a:lightRig rig="threePt" dir="t"/>
        </a:scene3d>
        <a:sp3d>
          <a:bevelT w="114300" prst="artDeco"/>
        </a:sp3d>
      </dgm:spPr>
    </dgm:pt>
    <dgm:pt modelId="{079C8B0C-4D0E-4528-8FDB-0FCE490A3985}" type="pres">
      <dgm:prSet presAssocID="{7A3AC462-7FCB-4576-AC6F-8316EE9C2F75}" presName="circle" presStyleCnt="0"/>
      <dgm:spPr>
        <a:scene3d>
          <a:camera prst="orthographicFront"/>
          <a:lightRig rig="threePt" dir="t"/>
        </a:scene3d>
        <a:sp3d>
          <a:bevelT w="114300" prst="artDeco"/>
        </a:sp3d>
      </dgm:spPr>
    </dgm:pt>
    <dgm:pt modelId="{0EF9FA27-9D07-48D0-B758-7E9FF94D2B47}" type="pres">
      <dgm:prSet presAssocID="{7A3AC462-7FCB-4576-AC6F-8316EE9C2F75}" presName="quadrant1" presStyleLbl="node1" presStyleIdx="0" presStyleCnt="4">
        <dgm:presLayoutVars>
          <dgm:chMax val="1"/>
          <dgm:bulletEnabled val="1"/>
        </dgm:presLayoutVars>
      </dgm:prSet>
      <dgm:spPr>
        <a:xfrm>
          <a:off x="1663530" y="308864"/>
          <a:ext cx="2346282" cy="2346282"/>
        </a:xfrm>
        <a:prstGeom prst="pieWedge">
          <a:avLst/>
        </a:prstGeom>
      </dgm:spPr>
    </dgm:pt>
    <dgm:pt modelId="{B130EBAA-F506-4DC4-97C7-651DA0D39722}" type="pres">
      <dgm:prSet presAssocID="{7A3AC462-7FCB-4576-AC6F-8316EE9C2F75}" presName="quadrant2" presStyleLbl="node1" presStyleIdx="1" presStyleCnt="4">
        <dgm:presLayoutVars>
          <dgm:chMax val="1"/>
          <dgm:bulletEnabled val="1"/>
        </dgm:presLayoutVars>
      </dgm:prSet>
      <dgm:spPr>
        <a:xfrm rot="5400000">
          <a:off x="4118186" y="308864"/>
          <a:ext cx="2346282" cy="2346282"/>
        </a:xfrm>
        <a:prstGeom prst="pieWedge">
          <a:avLst/>
        </a:prstGeom>
      </dgm:spPr>
    </dgm:pt>
    <dgm:pt modelId="{AE8D5EAF-09DD-413C-9B4B-1284CFDEE876}" type="pres">
      <dgm:prSet presAssocID="{7A3AC462-7FCB-4576-AC6F-8316EE9C2F75}" presName="quadrant3" presStyleLbl="node1" presStyleIdx="2" presStyleCnt="4">
        <dgm:presLayoutVars>
          <dgm:chMax val="1"/>
          <dgm:bulletEnabled val="1"/>
        </dgm:presLayoutVars>
      </dgm:prSet>
      <dgm:spPr>
        <a:xfrm rot="10800000">
          <a:off x="4118186" y="2763520"/>
          <a:ext cx="2346282" cy="2346282"/>
        </a:xfrm>
        <a:prstGeom prst="pieWedge">
          <a:avLst/>
        </a:prstGeom>
      </dgm:spPr>
    </dgm:pt>
    <dgm:pt modelId="{6B56CCC4-2F00-4142-9AC4-6D50ED602DE6}" type="pres">
      <dgm:prSet presAssocID="{7A3AC462-7FCB-4576-AC6F-8316EE9C2F75}" presName="quadrant4" presStyleLbl="node1" presStyleIdx="3" presStyleCnt="4">
        <dgm:presLayoutVars>
          <dgm:chMax val="1"/>
          <dgm:bulletEnabled val="1"/>
        </dgm:presLayoutVars>
      </dgm:prSet>
      <dgm:spPr>
        <a:xfrm rot="16200000">
          <a:off x="1663530" y="2763520"/>
          <a:ext cx="2346282" cy="2346282"/>
        </a:xfrm>
        <a:prstGeom prst="pieWedge">
          <a:avLst/>
        </a:prstGeom>
      </dgm:spPr>
    </dgm:pt>
    <dgm:pt modelId="{EB815DF8-F8FC-4B54-9F2B-0EBEBF8E81F8}" type="pres">
      <dgm:prSet presAssocID="{7A3AC462-7FCB-4576-AC6F-8316EE9C2F75}" presName="quadrantPlaceholder" presStyleCnt="0"/>
      <dgm:spPr>
        <a:scene3d>
          <a:camera prst="orthographicFront"/>
          <a:lightRig rig="threePt" dir="t"/>
        </a:scene3d>
        <a:sp3d>
          <a:bevelT w="114300" prst="artDeco"/>
        </a:sp3d>
      </dgm:spPr>
    </dgm:pt>
    <dgm:pt modelId="{EEDE4D78-AD28-48DC-89C1-BE335FB640C5}" type="pres">
      <dgm:prSet presAssocID="{7A3AC462-7FCB-4576-AC6F-8316EE9C2F75}" presName="center1" presStyleLbl="fgShp" presStyleIdx="0" presStyleCnt="2"/>
      <dgm:spPr>
        <a:xfrm>
          <a:off x="3658954" y="2221653"/>
          <a:ext cx="810090" cy="704426"/>
        </a:xfrm>
        <a:prstGeom prst="circularArrow">
          <a:avLst/>
        </a:prstGeom>
        <a:noFill/>
        <a:ln w="22225" cap="rnd" cmpd="sng" algn="ctr">
          <a:noFill/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gm:spPr>
    </dgm:pt>
    <dgm:pt modelId="{5AC65136-7FC4-4692-BFB8-7E2EEA8735D5}" type="pres">
      <dgm:prSet presAssocID="{7A3AC462-7FCB-4576-AC6F-8316EE9C2F75}" presName="center2" presStyleLbl="fgShp" presStyleIdx="1" presStyleCnt="2"/>
      <dgm:spPr>
        <a:xfrm rot="10800000">
          <a:off x="3658954" y="2492586"/>
          <a:ext cx="810090" cy="704426"/>
        </a:xfrm>
        <a:prstGeom prst="circularArrow">
          <a:avLst/>
        </a:prstGeom>
        <a:noFill/>
        <a:ln w="22225" cap="rnd" cmpd="sng" algn="ctr">
          <a:noFill/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gm:spPr>
    </dgm:pt>
  </dgm:ptLst>
  <dgm:cxnLst>
    <dgm:cxn modelId="{757D2A0B-B633-4A95-9182-FE31B3328FD5}" srcId="{7A3AC462-7FCB-4576-AC6F-8316EE9C2F75}" destId="{7AEDAB9A-978F-4FE2-971E-21F6D0D360E5}" srcOrd="3" destOrd="0" parTransId="{3F2A99B9-3B05-4BD2-B894-4582E4BCE5A4}" sibTransId="{2E0C32F1-0EBE-42EC-AE6B-5F45C33034C5}"/>
    <dgm:cxn modelId="{8FA19935-5311-4926-8205-B1E3744A2D1A}" type="presOf" srcId="{7A3AC462-7FCB-4576-AC6F-8316EE9C2F75}" destId="{5316AF89-8E4B-4D9B-8606-943A9A653339}" srcOrd="0" destOrd="0" presId="urn:microsoft.com/office/officeart/2005/8/layout/cycle4"/>
    <dgm:cxn modelId="{026ED95C-67AC-4DCD-B8CC-406DEAD06816}" srcId="{7A3AC462-7FCB-4576-AC6F-8316EE9C2F75}" destId="{A6729CBC-314D-4D27-8D5F-7F0F4DAFD093}" srcOrd="2" destOrd="0" parTransId="{CB9B51D3-A37A-4298-9D54-39BFC8B1243D}" sibTransId="{35F75582-0CC3-4BDF-AC68-1228AB097683}"/>
    <dgm:cxn modelId="{E85EFF45-A209-4C76-9DB6-F16CA73C6CC4}" type="presOf" srcId="{A6729CBC-314D-4D27-8D5F-7F0F4DAFD093}" destId="{AE8D5EAF-09DD-413C-9B4B-1284CFDEE876}" srcOrd="0" destOrd="0" presId="urn:microsoft.com/office/officeart/2005/8/layout/cycle4"/>
    <dgm:cxn modelId="{54BDD646-1D12-4064-BA07-7DB393A72DDA}" type="presOf" srcId="{7AEDAB9A-978F-4FE2-971E-21F6D0D360E5}" destId="{6B56CCC4-2F00-4142-9AC4-6D50ED602DE6}" srcOrd="0" destOrd="0" presId="urn:microsoft.com/office/officeart/2005/8/layout/cycle4"/>
    <dgm:cxn modelId="{D7453A47-FE4D-4F28-A9EE-C4E72030B610}" type="presOf" srcId="{EBEAD0C9-BBDC-49A7-9493-36DBC93B6AA7}" destId="{0EF9FA27-9D07-48D0-B758-7E9FF94D2B47}" srcOrd="0" destOrd="0" presId="urn:microsoft.com/office/officeart/2005/8/layout/cycle4"/>
    <dgm:cxn modelId="{59A0DF93-95F9-49AE-AA36-CF55D5F28F78}" srcId="{7A3AC462-7FCB-4576-AC6F-8316EE9C2F75}" destId="{EBEAD0C9-BBDC-49A7-9493-36DBC93B6AA7}" srcOrd="0" destOrd="0" parTransId="{779D6751-1E71-4075-B6B5-BECE668B15E7}" sibTransId="{14AED84E-17EE-41DD-AD6C-A2B96C4EBC97}"/>
    <dgm:cxn modelId="{9F6808F5-1584-4650-8D65-32D26E566AB7}" srcId="{7A3AC462-7FCB-4576-AC6F-8316EE9C2F75}" destId="{B0AB0243-D1DD-4E2E-BCF5-513A0587F244}" srcOrd="1" destOrd="0" parTransId="{E316837E-4EE1-4500-972F-3A5EF4E3E1A3}" sibTransId="{A87C9E55-778F-47B9-A22A-89266730CB92}"/>
    <dgm:cxn modelId="{BF5A3FF6-34EF-4E25-BF08-AEB27809324C}" type="presOf" srcId="{B0AB0243-D1DD-4E2E-BCF5-513A0587F244}" destId="{B130EBAA-F506-4DC4-97C7-651DA0D39722}" srcOrd="0" destOrd="0" presId="urn:microsoft.com/office/officeart/2005/8/layout/cycle4"/>
    <dgm:cxn modelId="{51900E7E-9E17-4126-8171-62C80850F587}" type="presParOf" srcId="{5316AF89-8E4B-4D9B-8606-943A9A653339}" destId="{39D66BF4-2A96-4521-ABF6-6A41741ABE6D}" srcOrd="0" destOrd="0" presId="urn:microsoft.com/office/officeart/2005/8/layout/cycle4"/>
    <dgm:cxn modelId="{9AF636BD-5542-4312-8724-4DA58CC6424E}" type="presParOf" srcId="{39D66BF4-2A96-4521-ABF6-6A41741ABE6D}" destId="{4A030FDF-FEBF-491F-9787-85D4BA9037F2}" srcOrd="0" destOrd="0" presId="urn:microsoft.com/office/officeart/2005/8/layout/cycle4"/>
    <dgm:cxn modelId="{6CE2D768-F94F-45E3-A403-7285F92FAF1F}" type="presParOf" srcId="{5316AF89-8E4B-4D9B-8606-943A9A653339}" destId="{079C8B0C-4D0E-4528-8FDB-0FCE490A3985}" srcOrd="1" destOrd="0" presId="urn:microsoft.com/office/officeart/2005/8/layout/cycle4"/>
    <dgm:cxn modelId="{A4049E77-43C8-4DC2-8392-AD3F406EB79D}" type="presParOf" srcId="{079C8B0C-4D0E-4528-8FDB-0FCE490A3985}" destId="{0EF9FA27-9D07-48D0-B758-7E9FF94D2B47}" srcOrd="0" destOrd="0" presId="urn:microsoft.com/office/officeart/2005/8/layout/cycle4"/>
    <dgm:cxn modelId="{031304AF-3979-4623-B93F-56B58642FC26}" type="presParOf" srcId="{079C8B0C-4D0E-4528-8FDB-0FCE490A3985}" destId="{B130EBAA-F506-4DC4-97C7-651DA0D39722}" srcOrd="1" destOrd="0" presId="urn:microsoft.com/office/officeart/2005/8/layout/cycle4"/>
    <dgm:cxn modelId="{66DE2ADF-8BE0-4ABA-9E88-0731B6C05FF7}" type="presParOf" srcId="{079C8B0C-4D0E-4528-8FDB-0FCE490A3985}" destId="{AE8D5EAF-09DD-413C-9B4B-1284CFDEE876}" srcOrd="2" destOrd="0" presId="urn:microsoft.com/office/officeart/2005/8/layout/cycle4"/>
    <dgm:cxn modelId="{6D1EFE55-036D-40F5-9400-C6D35594872C}" type="presParOf" srcId="{079C8B0C-4D0E-4528-8FDB-0FCE490A3985}" destId="{6B56CCC4-2F00-4142-9AC4-6D50ED602DE6}" srcOrd="3" destOrd="0" presId="urn:microsoft.com/office/officeart/2005/8/layout/cycle4"/>
    <dgm:cxn modelId="{2A40F38E-85BD-4D5D-96C3-EC6F7335F269}" type="presParOf" srcId="{079C8B0C-4D0E-4528-8FDB-0FCE490A3985}" destId="{EB815DF8-F8FC-4B54-9F2B-0EBEBF8E81F8}" srcOrd="4" destOrd="0" presId="urn:microsoft.com/office/officeart/2005/8/layout/cycle4"/>
    <dgm:cxn modelId="{7932D5EA-9B37-4A48-9999-824AF0FEBB5E}" type="presParOf" srcId="{5316AF89-8E4B-4D9B-8606-943A9A653339}" destId="{EEDE4D78-AD28-48DC-89C1-BE335FB640C5}" srcOrd="2" destOrd="0" presId="urn:microsoft.com/office/officeart/2005/8/layout/cycle4"/>
    <dgm:cxn modelId="{05C74605-2EFB-43D0-9FDB-6FE42110EA43}" type="presParOf" srcId="{5316AF89-8E4B-4D9B-8606-943A9A653339}" destId="{5AC65136-7FC4-4692-BFB8-7E2EEA8735D5}" srcOrd="3" destOrd="0" presId="urn:microsoft.com/office/officeart/2005/8/layout/cycle4"/>
  </dgm:cxnLst>
  <dgm:bg>
    <a:effectLst>
      <a:glow rad="228600">
        <a:srgbClr val="FFFF00">
          <a:alpha val="40000"/>
        </a:srgbClr>
      </a:glow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22F28E-7A15-4FEC-8364-45F95E549B2B}" type="doc">
      <dgm:prSet loTypeId="urn:microsoft.com/office/officeart/2005/8/layout/radial6" loCatId="cycle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5E89C34E-1C9F-462E-A813-0D11DA0C7182}">
      <dgm:prSet phldrT="[Text]" custT="1"/>
      <dgm:spPr/>
      <dgm:t>
        <a:bodyPr/>
        <a:lstStyle/>
        <a:p>
          <a:pPr rtl="0"/>
          <a:r>
            <a:rPr lang="en-US" sz="2800">
              <a:latin typeface="Aharoni" panose="02010803020104030203" pitchFamily="2" charset="-79"/>
              <a:cs typeface="Aharoni" panose="02010803020104030203" pitchFamily="2" charset="-79"/>
            </a:rPr>
            <a:t>Development</a:t>
          </a:r>
          <a:endParaRPr lang="en-US" sz="2800" dirty="0"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34755544-B207-4A6F-8C29-417ED22BF864}" type="parTrans" cxnId="{3C7CAF8B-96FE-4931-8A51-E43E0BD5FF0B}">
      <dgm:prSet/>
      <dgm:spPr/>
      <dgm:t>
        <a:bodyPr/>
        <a:lstStyle/>
        <a:p>
          <a:endParaRPr lang="en-US"/>
        </a:p>
      </dgm:t>
    </dgm:pt>
    <dgm:pt modelId="{40294861-1482-4092-AD11-49F7DF1924E1}" type="sibTrans" cxnId="{3C7CAF8B-96FE-4931-8A51-E43E0BD5FF0B}">
      <dgm:prSet/>
      <dgm:spPr/>
      <dgm:t>
        <a:bodyPr/>
        <a:lstStyle/>
        <a:p>
          <a:endParaRPr lang="en-US"/>
        </a:p>
      </dgm:t>
    </dgm:pt>
    <dgm:pt modelId="{202CFB92-BA68-4ED2-A9EF-77B3CDF44EB5}">
      <dgm:prSet phldrT="[Text]" custT="1"/>
      <dgm:spPr/>
      <dgm:t>
        <a:bodyPr/>
        <a:lstStyle/>
        <a:p>
          <a:r>
            <a:rPr lang="en-US" sz="2800">
              <a:latin typeface="Aharoni" panose="02010803020104030203" pitchFamily="2" charset="-79"/>
              <a:cs typeface="Aharoni" panose="02010803020104030203" pitchFamily="2" charset="-79"/>
            </a:rPr>
            <a:t>Implementation</a:t>
          </a:r>
          <a:endParaRPr lang="en-US" sz="2800" dirty="0"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14DC4113-0549-467D-A33A-7B77C4CDD568}" type="parTrans" cxnId="{66BE22A6-186D-46FA-A6E7-405FCD5DAA7B}">
      <dgm:prSet/>
      <dgm:spPr/>
      <dgm:t>
        <a:bodyPr/>
        <a:lstStyle/>
        <a:p>
          <a:endParaRPr lang="en-US"/>
        </a:p>
      </dgm:t>
    </dgm:pt>
    <dgm:pt modelId="{A6A63615-467B-4241-A7C6-EC248D151D6C}" type="sibTrans" cxnId="{66BE22A6-186D-46FA-A6E7-405FCD5DAA7B}">
      <dgm:prSet/>
      <dgm:spPr/>
      <dgm:t>
        <a:bodyPr/>
        <a:lstStyle/>
        <a:p>
          <a:endParaRPr lang="en-US"/>
        </a:p>
      </dgm:t>
    </dgm:pt>
    <dgm:pt modelId="{0F3D6AC4-05C8-4BBC-BADE-C4F080C3970B}">
      <dgm:prSet phldrT="[Text]" custT="1"/>
      <dgm:spPr/>
      <dgm:t>
        <a:bodyPr/>
        <a:lstStyle/>
        <a:p>
          <a:r>
            <a:rPr lang="en-US" sz="2800">
              <a:latin typeface="Aharoni" panose="02010803020104030203" pitchFamily="2" charset="-79"/>
              <a:cs typeface="Aharoni" panose="02010803020104030203" pitchFamily="2" charset="-79"/>
            </a:rPr>
            <a:t>Risk Assessment</a:t>
          </a:r>
          <a:endParaRPr lang="en-US" sz="2800" dirty="0"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9258B706-0EBE-4646-8688-BD59EFA01954}" type="parTrans" cxnId="{2C169C35-40C7-4232-9BC4-8E3F8EACD3AB}">
      <dgm:prSet/>
      <dgm:spPr/>
      <dgm:t>
        <a:bodyPr/>
        <a:lstStyle/>
        <a:p>
          <a:endParaRPr lang="en-US"/>
        </a:p>
      </dgm:t>
    </dgm:pt>
    <dgm:pt modelId="{0D4CB757-DE57-44D3-878B-6F1C443DF1A3}" type="sibTrans" cxnId="{2C169C35-40C7-4232-9BC4-8E3F8EACD3AB}">
      <dgm:prSet/>
      <dgm:spPr/>
      <dgm:t>
        <a:bodyPr/>
        <a:lstStyle/>
        <a:p>
          <a:endParaRPr lang="en-US"/>
        </a:p>
      </dgm:t>
    </dgm:pt>
    <dgm:pt modelId="{1BFD241B-5744-4E13-86DD-B3C3F13CEF37}">
      <dgm:prSet phldrT="[Text]" custT="1"/>
      <dgm:spPr/>
      <dgm:t>
        <a:bodyPr/>
        <a:lstStyle/>
        <a:p>
          <a:r>
            <a:rPr lang="en-US" sz="2600">
              <a:latin typeface="Aharoni" panose="02010803020104030203" pitchFamily="2" charset="-79"/>
              <a:cs typeface="Aharoni" panose="02010803020104030203" pitchFamily="2" charset="-79"/>
            </a:rPr>
            <a:t>Evaluation</a:t>
          </a:r>
          <a:endParaRPr lang="en-US" sz="2600" dirty="0"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69013AA8-91E3-43FD-8BAF-2867A119E81A}" type="parTrans" cxnId="{06BC4BAE-CAB5-4072-AF29-4BB51CD8726E}">
      <dgm:prSet/>
      <dgm:spPr/>
      <dgm:t>
        <a:bodyPr/>
        <a:lstStyle/>
        <a:p>
          <a:endParaRPr lang="en-US"/>
        </a:p>
      </dgm:t>
    </dgm:pt>
    <dgm:pt modelId="{3733481B-0A06-4A47-8B5F-873933A696FA}" type="sibTrans" cxnId="{06BC4BAE-CAB5-4072-AF29-4BB51CD8726E}">
      <dgm:prSet/>
      <dgm:spPr/>
      <dgm:t>
        <a:bodyPr/>
        <a:lstStyle/>
        <a:p>
          <a:endParaRPr lang="en-US"/>
        </a:p>
      </dgm:t>
    </dgm:pt>
    <dgm:pt modelId="{F2AA5B34-6E18-4C3F-94E8-98A8AF27A070}">
      <dgm:prSet phldrT="[Text]" custT="1"/>
      <dgm:spPr>
        <a:solidFill>
          <a:srgbClr val="FF0066"/>
        </a:solidFill>
        <a:ln>
          <a:noFill/>
        </a:ln>
      </dgm:spPr>
      <dgm:t>
        <a:bodyPr/>
        <a:lstStyle/>
        <a:p>
          <a:r>
            <a:rPr lang="en-US" sz="3700" b="1" dirty="0">
              <a:ln w="6350">
                <a:solidFill>
                  <a:schemeClr val="tx1"/>
                </a:solidFill>
              </a:ln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rPr>
            <a:t>Zero</a:t>
          </a:r>
        </a:p>
        <a:p>
          <a:r>
            <a:rPr lang="en-US" sz="3700" b="1" dirty="0">
              <a:ln w="6350">
                <a:solidFill>
                  <a:schemeClr val="tx1"/>
                </a:solidFill>
              </a:ln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rPr>
            <a:t>Waste</a:t>
          </a:r>
          <a:endParaRPr lang="en-US" sz="3700" dirty="0">
            <a:ln w="6350">
              <a:solidFill>
                <a:schemeClr val="tx1"/>
              </a:solidFill>
            </a:ln>
            <a:solidFill>
              <a:srgbClr val="00FFCC"/>
            </a:solidFill>
          </a:endParaRPr>
        </a:p>
      </dgm:t>
    </dgm:pt>
    <dgm:pt modelId="{4DE12601-0DCE-4298-9FEE-091F95DCCE2C}" type="sibTrans" cxnId="{7D276461-692B-4A2E-8BF6-57DE96A02EC6}">
      <dgm:prSet/>
      <dgm:spPr/>
      <dgm:t>
        <a:bodyPr/>
        <a:lstStyle/>
        <a:p>
          <a:endParaRPr lang="en-US"/>
        </a:p>
      </dgm:t>
    </dgm:pt>
    <dgm:pt modelId="{0072A827-DACA-4A84-8738-EB7FEC6AB9EC}" type="parTrans" cxnId="{7D276461-692B-4A2E-8BF6-57DE96A02EC6}">
      <dgm:prSet/>
      <dgm:spPr/>
      <dgm:t>
        <a:bodyPr/>
        <a:lstStyle/>
        <a:p>
          <a:endParaRPr lang="en-US"/>
        </a:p>
      </dgm:t>
    </dgm:pt>
    <dgm:pt modelId="{43452C0A-57B6-414B-B395-ED4DBB2D3899}" type="pres">
      <dgm:prSet presAssocID="{7922F28E-7A15-4FEC-8364-45F95E549B2B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1D72FE7-C508-4A6F-BC37-3345A2A66C69}" type="pres">
      <dgm:prSet presAssocID="{F2AA5B34-6E18-4C3F-94E8-98A8AF27A070}" presName="centerShape" presStyleLbl="node0" presStyleIdx="0" presStyleCnt="1"/>
      <dgm:spPr/>
    </dgm:pt>
    <dgm:pt modelId="{987A4A6E-341E-49F8-983A-0BCEC11E70A0}" type="pres">
      <dgm:prSet presAssocID="{5E89C34E-1C9F-462E-A813-0D11DA0C7182}" presName="node" presStyleLbl="node1" presStyleIdx="0" presStyleCnt="4" custScaleX="192628" custScaleY="58337">
        <dgm:presLayoutVars>
          <dgm:bulletEnabled val="1"/>
        </dgm:presLayoutVars>
      </dgm:prSet>
      <dgm:spPr>
        <a:prstGeom prst="homePlate">
          <a:avLst/>
        </a:prstGeom>
      </dgm:spPr>
    </dgm:pt>
    <dgm:pt modelId="{6990F278-D62D-45B5-BDBE-5E27BAAD4EBE}" type="pres">
      <dgm:prSet presAssocID="{5E89C34E-1C9F-462E-A813-0D11DA0C7182}" presName="dummy" presStyleCnt="0"/>
      <dgm:spPr/>
    </dgm:pt>
    <dgm:pt modelId="{4F1007B9-2B19-451E-BB5D-71CC51C4636B}" type="pres">
      <dgm:prSet presAssocID="{40294861-1482-4092-AD11-49F7DF1924E1}" presName="sibTrans" presStyleLbl="sibTrans2D1" presStyleIdx="0" presStyleCnt="4"/>
      <dgm:spPr/>
    </dgm:pt>
    <dgm:pt modelId="{F751C1A4-0C81-4990-AD49-722E3C6D6F96}" type="pres">
      <dgm:prSet presAssocID="{202CFB92-BA68-4ED2-A9EF-77B3CDF44EB5}" presName="node" presStyleLbl="node1" presStyleIdx="1" presStyleCnt="4" custScaleX="184075" custScaleY="61148" custRadScaleRad="126751" custRadScaleInc="0">
        <dgm:presLayoutVars>
          <dgm:bulletEnabled val="1"/>
        </dgm:presLayoutVars>
      </dgm:prSet>
      <dgm:spPr>
        <a:prstGeom prst="roundRect">
          <a:avLst/>
        </a:prstGeom>
      </dgm:spPr>
    </dgm:pt>
    <dgm:pt modelId="{4DFBB4F5-5EC9-454C-893B-337A1D42FC08}" type="pres">
      <dgm:prSet presAssocID="{202CFB92-BA68-4ED2-A9EF-77B3CDF44EB5}" presName="dummy" presStyleCnt="0"/>
      <dgm:spPr/>
    </dgm:pt>
    <dgm:pt modelId="{2773755D-D36E-45F0-868E-D81393EE3BA4}" type="pres">
      <dgm:prSet presAssocID="{A6A63615-467B-4241-A7C6-EC248D151D6C}" presName="sibTrans" presStyleLbl="sibTrans2D1" presStyleIdx="1" presStyleCnt="4"/>
      <dgm:spPr/>
    </dgm:pt>
    <dgm:pt modelId="{A9A23E1E-4D1F-4D3E-AEB7-58A7D2E74BFE}" type="pres">
      <dgm:prSet presAssocID="{0F3D6AC4-05C8-4BBC-BADE-C4F080C3970B}" presName="node" presStyleLbl="node1" presStyleIdx="2" presStyleCnt="4" custScaleX="193015">
        <dgm:presLayoutVars>
          <dgm:bulletEnabled val="1"/>
        </dgm:presLayoutVars>
      </dgm:prSet>
      <dgm:spPr/>
    </dgm:pt>
    <dgm:pt modelId="{A2516776-3F57-482B-8CF9-86535CC0F9BF}" type="pres">
      <dgm:prSet presAssocID="{0F3D6AC4-05C8-4BBC-BADE-C4F080C3970B}" presName="dummy" presStyleCnt="0"/>
      <dgm:spPr/>
    </dgm:pt>
    <dgm:pt modelId="{46133876-5DD4-4827-BBA8-1799043B123F}" type="pres">
      <dgm:prSet presAssocID="{0D4CB757-DE57-44D3-878B-6F1C443DF1A3}" presName="sibTrans" presStyleLbl="sibTrans2D1" presStyleIdx="2" presStyleCnt="4"/>
      <dgm:spPr/>
    </dgm:pt>
    <dgm:pt modelId="{C92998DF-12A6-4984-9716-1D735E531979}" type="pres">
      <dgm:prSet presAssocID="{1BFD241B-5744-4E13-86DD-B3C3F13CEF37}" presName="node" presStyleLbl="node1" presStyleIdx="3" presStyleCnt="4" custScaleX="163348" custScaleY="87407" custRadScaleRad="130714" custRadScaleInc="0">
        <dgm:presLayoutVars>
          <dgm:bulletEnabled val="1"/>
        </dgm:presLayoutVars>
      </dgm:prSet>
      <dgm:spPr>
        <a:prstGeom prst="flowChartMagneticTape">
          <a:avLst/>
        </a:prstGeom>
      </dgm:spPr>
    </dgm:pt>
    <dgm:pt modelId="{EDCAD988-95B3-4FFA-A921-BACF4C1E2DBB}" type="pres">
      <dgm:prSet presAssocID="{1BFD241B-5744-4E13-86DD-B3C3F13CEF37}" presName="dummy" presStyleCnt="0"/>
      <dgm:spPr/>
    </dgm:pt>
    <dgm:pt modelId="{AD0DDD3A-967E-4D5D-A417-8FDAED0B6262}" type="pres">
      <dgm:prSet presAssocID="{3733481B-0A06-4A47-8B5F-873933A696FA}" presName="sibTrans" presStyleLbl="sibTrans2D1" presStyleIdx="3" presStyleCnt="4"/>
      <dgm:spPr/>
    </dgm:pt>
  </dgm:ptLst>
  <dgm:cxnLst>
    <dgm:cxn modelId="{F4E6AE02-FFCB-40B2-A04C-F4E7C227F501}" type="presOf" srcId="{202CFB92-BA68-4ED2-A9EF-77B3CDF44EB5}" destId="{F751C1A4-0C81-4990-AD49-722E3C6D6F96}" srcOrd="0" destOrd="0" presId="urn:microsoft.com/office/officeart/2005/8/layout/radial6"/>
    <dgm:cxn modelId="{25D01634-342F-487F-9914-E0CDEDFAB006}" type="presOf" srcId="{F2AA5B34-6E18-4C3F-94E8-98A8AF27A070}" destId="{91D72FE7-C508-4A6F-BC37-3345A2A66C69}" srcOrd="0" destOrd="0" presId="urn:microsoft.com/office/officeart/2005/8/layout/radial6"/>
    <dgm:cxn modelId="{2C169C35-40C7-4232-9BC4-8E3F8EACD3AB}" srcId="{F2AA5B34-6E18-4C3F-94E8-98A8AF27A070}" destId="{0F3D6AC4-05C8-4BBC-BADE-C4F080C3970B}" srcOrd="2" destOrd="0" parTransId="{9258B706-0EBE-4646-8688-BD59EFA01954}" sibTransId="{0D4CB757-DE57-44D3-878B-6F1C443DF1A3}"/>
    <dgm:cxn modelId="{7D276461-692B-4A2E-8BF6-57DE96A02EC6}" srcId="{7922F28E-7A15-4FEC-8364-45F95E549B2B}" destId="{F2AA5B34-6E18-4C3F-94E8-98A8AF27A070}" srcOrd="0" destOrd="0" parTransId="{0072A827-DACA-4A84-8738-EB7FEC6AB9EC}" sibTransId="{4DE12601-0DCE-4298-9FEE-091F95DCCE2C}"/>
    <dgm:cxn modelId="{562D126A-4117-4A8D-8D92-D8AA2F506AFB}" type="presOf" srcId="{1BFD241B-5744-4E13-86DD-B3C3F13CEF37}" destId="{C92998DF-12A6-4984-9716-1D735E531979}" srcOrd="0" destOrd="0" presId="urn:microsoft.com/office/officeart/2005/8/layout/radial6"/>
    <dgm:cxn modelId="{9BEB8F6F-F9C0-4B88-AA17-6455E601224B}" type="presOf" srcId="{A6A63615-467B-4241-A7C6-EC248D151D6C}" destId="{2773755D-D36E-45F0-868E-D81393EE3BA4}" srcOrd="0" destOrd="0" presId="urn:microsoft.com/office/officeart/2005/8/layout/radial6"/>
    <dgm:cxn modelId="{79019476-F885-407F-ADDC-79438ADB37BC}" type="presOf" srcId="{7922F28E-7A15-4FEC-8364-45F95E549B2B}" destId="{43452C0A-57B6-414B-B395-ED4DBB2D3899}" srcOrd="0" destOrd="0" presId="urn:microsoft.com/office/officeart/2005/8/layout/radial6"/>
    <dgm:cxn modelId="{B0DDFA81-E30C-4618-9865-3AAB39775971}" type="presOf" srcId="{0D4CB757-DE57-44D3-878B-6F1C443DF1A3}" destId="{46133876-5DD4-4827-BBA8-1799043B123F}" srcOrd="0" destOrd="0" presId="urn:microsoft.com/office/officeart/2005/8/layout/radial6"/>
    <dgm:cxn modelId="{3C7CAF8B-96FE-4931-8A51-E43E0BD5FF0B}" srcId="{F2AA5B34-6E18-4C3F-94E8-98A8AF27A070}" destId="{5E89C34E-1C9F-462E-A813-0D11DA0C7182}" srcOrd="0" destOrd="0" parTransId="{34755544-B207-4A6F-8C29-417ED22BF864}" sibTransId="{40294861-1482-4092-AD11-49F7DF1924E1}"/>
    <dgm:cxn modelId="{CC117AA0-239D-4985-A09B-A8DED8DCFC85}" type="presOf" srcId="{0F3D6AC4-05C8-4BBC-BADE-C4F080C3970B}" destId="{A9A23E1E-4D1F-4D3E-AEB7-58A7D2E74BFE}" srcOrd="0" destOrd="0" presId="urn:microsoft.com/office/officeart/2005/8/layout/radial6"/>
    <dgm:cxn modelId="{66BE22A6-186D-46FA-A6E7-405FCD5DAA7B}" srcId="{F2AA5B34-6E18-4C3F-94E8-98A8AF27A070}" destId="{202CFB92-BA68-4ED2-A9EF-77B3CDF44EB5}" srcOrd="1" destOrd="0" parTransId="{14DC4113-0549-467D-A33A-7B77C4CDD568}" sibTransId="{A6A63615-467B-4241-A7C6-EC248D151D6C}"/>
    <dgm:cxn modelId="{06BC4BAE-CAB5-4072-AF29-4BB51CD8726E}" srcId="{F2AA5B34-6E18-4C3F-94E8-98A8AF27A070}" destId="{1BFD241B-5744-4E13-86DD-B3C3F13CEF37}" srcOrd="3" destOrd="0" parTransId="{69013AA8-91E3-43FD-8BAF-2867A119E81A}" sibTransId="{3733481B-0A06-4A47-8B5F-873933A696FA}"/>
    <dgm:cxn modelId="{ED34DDF4-A6F5-49E4-A872-B6C0FF501EE0}" type="presOf" srcId="{40294861-1482-4092-AD11-49F7DF1924E1}" destId="{4F1007B9-2B19-451E-BB5D-71CC51C4636B}" srcOrd="0" destOrd="0" presId="urn:microsoft.com/office/officeart/2005/8/layout/radial6"/>
    <dgm:cxn modelId="{D86491FD-94AF-446C-97A1-CBFBD1C90FCA}" type="presOf" srcId="{5E89C34E-1C9F-462E-A813-0D11DA0C7182}" destId="{987A4A6E-341E-49F8-983A-0BCEC11E70A0}" srcOrd="0" destOrd="0" presId="urn:microsoft.com/office/officeart/2005/8/layout/radial6"/>
    <dgm:cxn modelId="{A1A148FE-A8E7-40A3-8F9B-0B9E87D8C9DD}" type="presOf" srcId="{3733481B-0A06-4A47-8B5F-873933A696FA}" destId="{AD0DDD3A-967E-4D5D-A417-8FDAED0B6262}" srcOrd="0" destOrd="0" presId="urn:microsoft.com/office/officeart/2005/8/layout/radial6"/>
    <dgm:cxn modelId="{B12BFBD0-A26F-4BEE-AE5D-7AE40A5A8F22}" type="presParOf" srcId="{43452C0A-57B6-414B-B395-ED4DBB2D3899}" destId="{91D72FE7-C508-4A6F-BC37-3345A2A66C69}" srcOrd="0" destOrd="0" presId="urn:microsoft.com/office/officeart/2005/8/layout/radial6"/>
    <dgm:cxn modelId="{5BEF75E7-688D-44A2-B31B-95EC6D81082C}" type="presParOf" srcId="{43452C0A-57B6-414B-B395-ED4DBB2D3899}" destId="{987A4A6E-341E-49F8-983A-0BCEC11E70A0}" srcOrd="1" destOrd="0" presId="urn:microsoft.com/office/officeart/2005/8/layout/radial6"/>
    <dgm:cxn modelId="{6B430D7D-926B-4F90-9882-1A672BD9207B}" type="presParOf" srcId="{43452C0A-57B6-414B-B395-ED4DBB2D3899}" destId="{6990F278-D62D-45B5-BDBE-5E27BAAD4EBE}" srcOrd="2" destOrd="0" presId="urn:microsoft.com/office/officeart/2005/8/layout/radial6"/>
    <dgm:cxn modelId="{598CDE40-85C7-4A92-AC53-6780BDA52AF7}" type="presParOf" srcId="{43452C0A-57B6-414B-B395-ED4DBB2D3899}" destId="{4F1007B9-2B19-451E-BB5D-71CC51C4636B}" srcOrd="3" destOrd="0" presId="urn:microsoft.com/office/officeart/2005/8/layout/radial6"/>
    <dgm:cxn modelId="{B89ACF13-4F64-428D-B9F3-59DCB0C92E85}" type="presParOf" srcId="{43452C0A-57B6-414B-B395-ED4DBB2D3899}" destId="{F751C1A4-0C81-4990-AD49-722E3C6D6F96}" srcOrd="4" destOrd="0" presId="urn:microsoft.com/office/officeart/2005/8/layout/radial6"/>
    <dgm:cxn modelId="{52378DD3-5678-4FB1-A53F-744874F169AC}" type="presParOf" srcId="{43452C0A-57B6-414B-B395-ED4DBB2D3899}" destId="{4DFBB4F5-5EC9-454C-893B-337A1D42FC08}" srcOrd="5" destOrd="0" presId="urn:microsoft.com/office/officeart/2005/8/layout/radial6"/>
    <dgm:cxn modelId="{9BF2E303-85E4-4DA8-9A8C-C1B148753AF0}" type="presParOf" srcId="{43452C0A-57B6-414B-B395-ED4DBB2D3899}" destId="{2773755D-D36E-45F0-868E-D81393EE3BA4}" srcOrd="6" destOrd="0" presId="urn:microsoft.com/office/officeart/2005/8/layout/radial6"/>
    <dgm:cxn modelId="{E04FB89A-2772-47D7-B462-0F6C8E8072BA}" type="presParOf" srcId="{43452C0A-57B6-414B-B395-ED4DBB2D3899}" destId="{A9A23E1E-4D1F-4D3E-AEB7-58A7D2E74BFE}" srcOrd="7" destOrd="0" presId="urn:microsoft.com/office/officeart/2005/8/layout/radial6"/>
    <dgm:cxn modelId="{C0C57C3E-DB0D-4307-9E4E-B013C6B11C5E}" type="presParOf" srcId="{43452C0A-57B6-414B-B395-ED4DBB2D3899}" destId="{A2516776-3F57-482B-8CF9-86535CC0F9BF}" srcOrd="8" destOrd="0" presId="urn:microsoft.com/office/officeart/2005/8/layout/radial6"/>
    <dgm:cxn modelId="{E1261138-3515-42E8-A051-75256DB4DC4F}" type="presParOf" srcId="{43452C0A-57B6-414B-B395-ED4DBB2D3899}" destId="{46133876-5DD4-4827-BBA8-1799043B123F}" srcOrd="9" destOrd="0" presId="urn:microsoft.com/office/officeart/2005/8/layout/radial6"/>
    <dgm:cxn modelId="{DF2F8858-74AC-4703-BAE7-75E4A864AF04}" type="presParOf" srcId="{43452C0A-57B6-414B-B395-ED4DBB2D3899}" destId="{C92998DF-12A6-4984-9716-1D735E531979}" srcOrd="10" destOrd="0" presId="urn:microsoft.com/office/officeart/2005/8/layout/radial6"/>
    <dgm:cxn modelId="{A9714DCA-CF80-497A-A579-4271B5960DF4}" type="presParOf" srcId="{43452C0A-57B6-414B-B395-ED4DBB2D3899}" destId="{EDCAD988-95B3-4FFA-A921-BACF4C1E2DBB}" srcOrd="11" destOrd="0" presId="urn:microsoft.com/office/officeart/2005/8/layout/radial6"/>
    <dgm:cxn modelId="{EAF0751E-9079-4B68-A988-1BCD22DE0839}" type="presParOf" srcId="{43452C0A-57B6-414B-B395-ED4DBB2D3899}" destId="{AD0DDD3A-967E-4D5D-A417-8FDAED0B6262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922F28E-7A15-4FEC-8364-45F95E549B2B}" type="doc">
      <dgm:prSet loTypeId="urn:microsoft.com/office/officeart/2005/8/layout/radial3" loCatId="cycle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5E89C34E-1C9F-462E-A813-0D11DA0C7182}">
      <dgm:prSet phldrT="[Text]"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3200" b="0" dirty="0">
              <a:solidFill>
                <a:srgbClr val="3333CC"/>
              </a:solidFill>
              <a:latin typeface="Aharoni" panose="02010803020104030203" pitchFamily="2" charset="-79"/>
              <a:cs typeface="Aharoni" panose="02010803020104030203" pitchFamily="2" charset="-79"/>
            </a:rPr>
            <a:t>Easier App Navigation</a:t>
          </a:r>
        </a:p>
      </dgm:t>
    </dgm:pt>
    <dgm:pt modelId="{34755544-B207-4A6F-8C29-417ED22BF864}" type="parTrans" cxnId="{3C7CAF8B-96FE-4931-8A51-E43E0BD5FF0B}">
      <dgm:prSet/>
      <dgm:spPr/>
      <dgm:t>
        <a:bodyPr/>
        <a:lstStyle/>
        <a:p>
          <a:endParaRPr lang="en-US"/>
        </a:p>
      </dgm:t>
    </dgm:pt>
    <dgm:pt modelId="{40294861-1482-4092-AD11-49F7DF1924E1}" type="sibTrans" cxnId="{3C7CAF8B-96FE-4931-8A51-E43E0BD5FF0B}">
      <dgm:prSet/>
      <dgm:spPr/>
      <dgm:t>
        <a:bodyPr/>
        <a:lstStyle/>
        <a:p>
          <a:endParaRPr lang="en-US"/>
        </a:p>
      </dgm:t>
    </dgm:pt>
    <dgm:pt modelId="{202CFB92-BA68-4ED2-A9EF-77B3CDF44EB5}">
      <dgm:prSet phldrT="[Text]" custT="1"/>
      <dgm:spPr>
        <a:solidFill>
          <a:srgbClr val="00FFCC">
            <a:alpha val="50000"/>
          </a:srgbClr>
        </a:solidFill>
      </dgm:spPr>
      <dgm:t>
        <a:bodyPr/>
        <a:lstStyle/>
        <a:p>
          <a:pPr algn="l">
            <a:lnSpc>
              <a:spcPct val="110000"/>
            </a:lnSpc>
          </a:pPr>
          <a:r>
            <a:rPr lang="en-US" sz="2800" dirty="0">
              <a:solidFill>
                <a:srgbClr val="FF0066"/>
              </a:solidFill>
              <a:latin typeface="Aharoni" panose="02010803020104030203" pitchFamily="2" charset="-79"/>
              <a:cs typeface="Aharoni" panose="02010803020104030203" pitchFamily="2" charset="-79"/>
            </a:rPr>
            <a:t>Personalized Customer Service</a:t>
          </a:r>
        </a:p>
      </dgm:t>
    </dgm:pt>
    <dgm:pt modelId="{14DC4113-0549-467D-A33A-7B77C4CDD568}" type="parTrans" cxnId="{66BE22A6-186D-46FA-A6E7-405FCD5DAA7B}">
      <dgm:prSet/>
      <dgm:spPr/>
      <dgm:t>
        <a:bodyPr/>
        <a:lstStyle/>
        <a:p>
          <a:endParaRPr lang="en-US"/>
        </a:p>
      </dgm:t>
    </dgm:pt>
    <dgm:pt modelId="{A6A63615-467B-4241-A7C6-EC248D151D6C}" type="sibTrans" cxnId="{66BE22A6-186D-46FA-A6E7-405FCD5DAA7B}">
      <dgm:prSet/>
      <dgm:spPr/>
      <dgm:t>
        <a:bodyPr/>
        <a:lstStyle/>
        <a:p>
          <a:endParaRPr lang="en-US"/>
        </a:p>
      </dgm:t>
    </dgm:pt>
    <dgm:pt modelId="{F2AA5B34-6E18-4C3F-94E8-98A8AF27A070}">
      <dgm:prSet phldrT="[Text]" custT="1"/>
      <dgm:spPr>
        <a:solidFill>
          <a:srgbClr val="FF0066"/>
        </a:solidFill>
        <a:ln>
          <a:noFill/>
        </a:ln>
      </dgm:spPr>
      <dgm:t>
        <a:bodyPr/>
        <a:lstStyle/>
        <a:p>
          <a:r>
            <a:rPr lang="en-US" sz="5400" b="1" dirty="0">
              <a:ln w="6350">
                <a:solidFill>
                  <a:schemeClr val="tx1"/>
                </a:solidFill>
              </a:ln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rPr>
            <a:t>AI</a:t>
          </a:r>
          <a:r>
            <a:rPr lang="en-US" sz="3700" b="1" dirty="0">
              <a:ln w="6350">
                <a:solidFill>
                  <a:schemeClr val="tx1"/>
                </a:solidFill>
              </a:ln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rPr>
            <a:t> </a:t>
          </a:r>
          <a:r>
            <a:rPr lang="en-US" sz="2500" b="1" dirty="0">
              <a:ln w="6350">
                <a:solidFill>
                  <a:schemeClr val="tx1"/>
                </a:solidFill>
              </a:ln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rPr>
            <a:t>Assistant</a:t>
          </a:r>
          <a:endParaRPr lang="en-US" sz="2500" dirty="0">
            <a:ln w="6350">
              <a:solidFill>
                <a:schemeClr val="tx1"/>
              </a:solidFill>
            </a:ln>
            <a:solidFill>
              <a:srgbClr val="00FFCC"/>
            </a:solidFill>
          </a:endParaRPr>
        </a:p>
      </dgm:t>
    </dgm:pt>
    <dgm:pt modelId="{4DE12601-0DCE-4298-9FEE-091F95DCCE2C}" type="sibTrans" cxnId="{7D276461-692B-4A2E-8BF6-57DE96A02EC6}">
      <dgm:prSet/>
      <dgm:spPr/>
      <dgm:t>
        <a:bodyPr/>
        <a:lstStyle/>
        <a:p>
          <a:endParaRPr lang="en-US"/>
        </a:p>
      </dgm:t>
    </dgm:pt>
    <dgm:pt modelId="{0072A827-DACA-4A84-8738-EB7FEC6AB9EC}" type="parTrans" cxnId="{7D276461-692B-4A2E-8BF6-57DE96A02EC6}">
      <dgm:prSet/>
      <dgm:spPr/>
      <dgm:t>
        <a:bodyPr/>
        <a:lstStyle/>
        <a:p>
          <a:endParaRPr lang="en-US"/>
        </a:p>
      </dgm:t>
    </dgm:pt>
    <dgm:pt modelId="{1BFD241B-5744-4E13-86DD-B3C3F13CEF37}">
      <dgm:prSet phldrT="[Text]" custT="1"/>
      <dgm:spPr>
        <a:solidFill>
          <a:srgbClr val="00B0F0">
            <a:alpha val="50000"/>
          </a:srgbClr>
        </a:solidFill>
      </dgm:spPr>
      <dgm:t>
        <a:bodyPr/>
        <a:lstStyle/>
        <a:p>
          <a:pPr>
            <a:lnSpc>
              <a:spcPct val="110000"/>
            </a:lnSpc>
          </a:pPr>
          <a:r>
            <a:rPr lang="en-US" sz="3200" dirty="0">
              <a:solidFill>
                <a:srgbClr val="FFFF00"/>
              </a:solidFill>
              <a:latin typeface="Aharoni" panose="02010803020104030203" pitchFamily="2" charset="-79"/>
              <a:cs typeface="Aharoni" panose="02010803020104030203" pitchFamily="2" charset="-79"/>
            </a:rPr>
            <a:t>Customized Suggestions</a:t>
          </a:r>
        </a:p>
      </dgm:t>
    </dgm:pt>
    <dgm:pt modelId="{3733481B-0A06-4A47-8B5F-873933A696FA}" type="sibTrans" cxnId="{06BC4BAE-CAB5-4072-AF29-4BB51CD8726E}">
      <dgm:prSet/>
      <dgm:spPr/>
      <dgm:t>
        <a:bodyPr/>
        <a:lstStyle/>
        <a:p>
          <a:endParaRPr lang="en-US"/>
        </a:p>
      </dgm:t>
    </dgm:pt>
    <dgm:pt modelId="{69013AA8-91E3-43FD-8BAF-2867A119E81A}" type="parTrans" cxnId="{06BC4BAE-CAB5-4072-AF29-4BB51CD8726E}">
      <dgm:prSet/>
      <dgm:spPr/>
      <dgm:t>
        <a:bodyPr/>
        <a:lstStyle/>
        <a:p>
          <a:endParaRPr lang="en-US"/>
        </a:p>
      </dgm:t>
    </dgm:pt>
    <dgm:pt modelId="{67713837-51B1-442B-A563-1C576AA9491E}" type="pres">
      <dgm:prSet presAssocID="{7922F28E-7A15-4FEC-8364-45F95E549B2B}" presName="composite" presStyleCnt="0">
        <dgm:presLayoutVars>
          <dgm:chMax val="1"/>
          <dgm:dir/>
          <dgm:resizeHandles val="exact"/>
        </dgm:presLayoutVars>
      </dgm:prSet>
      <dgm:spPr/>
    </dgm:pt>
    <dgm:pt modelId="{4769B423-14E5-4F6D-82DB-E4EBD0B33830}" type="pres">
      <dgm:prSet presAssocID="{7922F28E-7A15-4FEC-8364-45F95E549B2B}" presName="radial" presStyleCnt="0">
        <dgm:presLayoutVars>
          <dgm:animLvl val="ctr"/>
        </dgm:presLayoutVars>
      </dgm:prSet>
      <dgm:spPr/>
    </dgm:pt>
    <dgm:pt modelId="{ADE3F39C-6204-4ABB-B453-597A88684FB3}" type="pres">
      <dgm:prSet presAssocID="{F2AA5B34-6E18-4C3F-94E8-98A8AF27A070}" presName="centerShape" presStyleLbl="vennNode1" presStyleIdx="0" presStyleCnt="4" custScaleX="59112" custScaleY="59112" custLinFactNeighborX="1676" custLinFactNeighborY="-4370"/>
      <dgm:spPr/>
    </dgm:pt>
    <dgm:pt modelId="{21A1F7F3-0340-4027-96E0-39CFD3458522}" type="pres">
      <dgm:prSet presAssocID="{5E89C34E-1C9F-462E-A813-0D11DA0C7182}" presName="node" presStyleLbl="vennNode1" presStyleIdx="1" presStyleCnt="4" custScaleX="122338" custScaleY="112041" custRadScaleRad="89825" custRadScaleInc="3672">
        <dgm:presLayoutVars>
          <dgm:bulletEnabled val="1"/>
        </dgm:presLayoutVars>
      </dgm:prSet>
      <dgm:spPr>
        <a:prstGeom prst="flowChartOffpageConnector">
          <a:avLst/>
        </a:prstGeom>
      </dgm:spPr>
    </dgm:pt>
    <dgm:pt modelId="{525A8F13-D3BD-422B-8312-EBE5B8E8A830}" type="pres">
      <dgm:prSet presAssocID="{202CFB92-BA68-4ED2-A9EF-77B3CDF44EB5}" presName="node" presStyleLbl="vennNode1" presStyleIdx="2" presStyleCnt="4" custScaleX="236169" custScaleY="71566" custRadScaleRad="122846" custRadScaleInc="-11155">
        <dgm:presLayoutVars>
          <dgm:bulletEnabled val="1"/>
        </dgm:presLayoutVars>
      </dgm:prSet>
      <dgm:spPr>
        <a:prstGeom prst="flowChartOnlineStorage">
          <a:avLst/>
        </a:prstGeom>
      </dgm:spPr>
    </dgm:pt>
    <dgm:pt modelId="{2A3BDF52-D756-41DF-909B-22B9EEA3A81F}" type="pres">
      <dgm:prSet presAssocID="{1BFD241B-5744-4E13-86DD-B3C3F13CEF37}" presName="node" presStyleLbl="vennNode1" presStyleIdx="3" presStyleCnt="4" custScaleX="162662" custScaleY="105303" custRadScaleRad="76473" custRadScaleInc="-3451">
        <dgm:presLayoutVars>
          <dgm:bulletEnabled val="1"/>
        </dgm:presLayoutVars>
      </dgm:prSet>
      <dgm:spPr>
        <a:prstGeom prst="homePlate">
          <a:avLst/>
        </a:prstGeom>
      </dgm:spPr>
    </dgm:pt>
  </dgm:ptLst>
  <dgm:cxnLst>
    <dgm:cxn modelId="{54325220-9E39-4083-A6C5-90E8BD5491D9}" type="presOf" srcId="{1BFD241B-5744-4E13-86DD-B3C3F13CEF37}" destId="{2A3BDF52-D756-41DF-909B-22B9EEA3A81F}" srcOrd="0" destOrd="0" presId="urn:microsoft.com/office/officeart/2005/8/layout/radial3"/>
    <dgm:cxn modelId="{0065B740-9794-4EB7-B38F-0BD6FA151523}" type="presOf" srcId="{5E89C34E-1C9F-462E-A813-0D11DA0C7182}" destId="{21A1F7F3-0340-4027-96E0-39CFD3458522}" srcOrd="0" destOrd="0" presId="urn:microsoft.com/office/officeart/2005/8/layout/radial3"/>
    <dgm:cxn modelId="{607A325D-FE98-4726-AFFD-DAACA72F3455}" type="presOf" srcId="{202CFB92-BA68-4ED2-A9EF-77B3CDF44EB5}" destId="{525A8F13-D3BD-422B-8312-EBE5B8E8A830}" srcOrd="0" destOrd="0" presId="urn:microsoft.com/office/officeart/2005/8/layout/radial3"/>
    <dgm:cxn modelId="{7D276461-692B-4A2E-8BF6-57DE96A02EC6}" srcId="{7922F28E-7A15-4FEC-8364-45F95E549B2B}" destId="{F2AA5B34-6E18-4C3F-94E8-98A8AF27A070}" srcOrd="0" destOrd="0" parTransId="{0072A827-DACA-4A84-8738-EB7FEC6AB9EC}" sibTransId="{4DE12601-0DCE-4298-9FEE-091F95DCCE2C}"/>
    <dgm:cxn modelId="{3C7CAF8B-96FE-4931-8A51-E43E0BD5FF0B}" srcId="{F2AA5B34-6E18-4C3F-94E8-98A8AF27A070}" destId="{5E89C34E-1C9F-462E-A813-0D11DA0C7182}" srcOrd="0" destOrd="0" parTransId="{34755544-B207-4A6F-8C29-417ED22BF864}" sibTransId="{40294861-1482-4092-AD11-49F7DF1924E1}"/>
    <dgm:cxn modelId="{66BE22A6-186D-46FA-A6E7-405FCD5DAA7B}" srcId="{F2AA5B34-6E18-4C3F-94E8-98A8AF27A070}" destId="{202CFB92-BA68-4ED2-A9EF-77B3CDF44EB5}" srcOrd="1" destOrd="0" parTransId="{14DC4113-0549-467D-A33A-7B77C4CDD568}" sibTransId="{A6A63615-467B-4241-A7C6-EC248D151D6C}"/>
    <dgm:cxn modelId="{06BC4BAE-CAB5-4072-AF29-4BB51CD8726E}" srcId="{F2AA5B34-6E18-4C3F-94E8-98A8AF27A070}" destId="{1BFD241B-5744-4E13-86DD-B3C3F13CEF37}" srcOrd="2" destOrd="0" parTransId="{69013AA8-91E3-43FD-8BAF-2867A119E81A}" sibTransId="{3733481B-0A06-4A47-8B5F-873933A696FA}"/>
    <dgm:cxn modelId="{A37D93E1-5D70-4F90-B128-AA0B9F784291}" type="presOf" srcId="{F2AA5B34-6E18-4C3F-94E8-98A8AF27A070}" destId="{ADE3F39C-6204-4ABB-B453-597A88684FB3}" srcOrd="0" destOrd="0" presId="urn:microsoft.com/office/officeart/2005/8/layout/radial3"/>
    <dgm:cxn modelId="{5EF437FD-A0F7-45B9-8C36-F9FC2B463502}" type="presOf" srcId="{7922F28E-7A15-4FEC-8364-45F95E549B2B}" destId="{67713837-51B1-442B-A563-1C576AA9491E}" srcOrd="0" destOrd="0" presId="urn:microsoft.com/office/officeart/2005/8/layout/radial3"/>
    <dgm:cxn modelId="{E221A414-9672-4528-AA6E-79699288DC71}" type="presParOf" srcId="{67713837-51B1-442B-A563-1C576AA9491E}" destId="{4769B423-14E5-4F6D-82DB-E4EBD0B33830}" srcOrd="0" destOrd="0" presId="urn:microsoft.com/office/officeart/2005/8/layout/radial3"/>
    <dgm:cxn modelId="{846A09D2-98CC-4070-8816-AD5D900DF5E8}" type="presParOf" srcId="{4769B423-14E5-4F6D-82DB-E4EBD0B33830}" destId="{ADE3F39C-6204-4ABB-B453-597A88684FB3}" srcOrd="0" destOrd="0" presId="urn:microsoft.com/office/officeart/2005/8/layout/radial3"/>
    <dgm:cxn modelId="{B2ED2C4A-C44A-48DE-8CBF-25F11B0F40F1}" type="presParOf" srcId="{4769B423-14E5-4F6D-82DB-E4EBD0B33830}" destId="{21A1F7F3-0340-4027-96E0-39CFD3458522}" srcOrd="1" destOrd="0" presId="urn:microsoft.com/office/officeart/2005/8/layout/radial3"/>
    <dgm:cxn modelId="{B51774B3-2889-4089-B372-950FE97B2A58}" type="presParOf" srcId="{4769B423-14E5-4F6D-82DB-E4EBD0B33830}" destId="{525A8F13-D3BD-422B-8312-EBE5B8E8A830}" srcOrd="2" destOrd="0" presId="urn:microsoft.com/office/officeart/2005/8/layout/radial3"/>
    <dgm:cxn modelId="{A427ED50-7D3C-4DE4-9491-D5B4A0D27D35}" type="presParOf" srcId="{4769B423-14E5-4F6D-82DB-E4EBD0B33830}" destId="{2A3BDF52-D756-41DF-909B-22B9EEA3A81F}" srcOrd="3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7801E99-8380-4DC2-A8EC-A01935373394}" type="doc">
      <dgm:prSet loTypeId="urn:microsoft.com/office/officeart/2008/layout/HorizontalMultiLevelHierarchy" loCatId="hierarchy" qsTypeId="urn:microsoft.com/office/officeart/2005/8/quickstyle/3d2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9F08AB8-BF0F-4F14-B478-FB293C95124E}">
      <dgm:prSet phldrT="[Text]" custT="1"/>
      <dgm:spPr>
        <a:xfrm rot="16200000">
          <a:off x="-1604934" y="1610223"/>
          <a:ext cx="5408088" cy="2198219"/>
        </a:xfrm>
        <a:prstGeom prst="flowChartOffpageConnector">
          <a:avLst/>
        </a:prstGeom>
        <a:solidFill>
          <a:srgbClr val="FFC000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gm:spPr>
      <dgm:t>
        <a:bodyPr/>
        <a:lstStyle/>
        <a:p>
          <a:pPr>
            <a:buNone/>
          </a:pPr>
          <a:r>
            <a:rPr lang="en-US" sz="4400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  <a:t>Reducing</a:t>
          </a:r>
          <a:br>
            <a:rPr lang="en-US" sz="4400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</a:br>
          <a:r>
            <a:rPr lang="en-US" sz="4400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  <a:t>Food Waste</a:t>
          </a:r>
        </a:p>
      </dgm:t>
    </dgm:pt>
    <dgm:pt modelId="{56453F9B-A2A6-4372-BA1B-D3C80124AAC1}" type="parTrans" cxnId="{F82B792E-6ED6-456B-88D2-C7BF1C955B6C}">
      <dgm:prSet/>
      <dgm:spPr/>
      <dgm:t>
        <a:bodyPr/>
        <a:lstStyle/>
        <a:p>
          <a:endParaRPr lang="en-US"/>
        </a:p>
      </dgm:t>
    </dgm:pt>
    <dgm:pt modelId="{7FA585F5-4EC6-4556-A136-EBF207252DA5}" type="sibTrans" cxnId="{F82B792E-6ED6-456B-88D2-C7BF1C955B6C}">
      <dgm:prSet/>
      <dgm:spPr/>
      <dgm:t>
        <a:bodyPr/>
        <a:lstStyle/>
        <a:p>
          <a:endParaRPr lang="en-US"/>
        </a:p>
      </dgm:t>
    </dgm:pt>
    <dgm:pt modelId="{0D6A9A79-9ADA-409A-82CB-AA18E1709677}">
      <dgm:prSet phldrT="[Text]"/>
      <dgm:spPr>
        <a:xfrm>
          <a:off x="3251682" y="911143"/>
          <a:ext cx="4496918" cy="1027536"/>
        </a:xfrm>
        <a:prstGeom prst="rect">
          <a:avLst/>
        </a:prstGeom>
        <a:solidFill>
          <a:srgbClr val="00B895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  <a:t>World Hunger</a:t>
          </a:r>
        </a:p>
      </dgm:t>
    </dgm:pt>
    <dgm:pt modelId="{796A3D38-8BFB-4D8D-9670-50D4A0664EBF}" type="parTrans" cxnId="{A8BFF68F-0722-4915-90A5-A3679CDDED53}">
      <dgm:prSet>
        <dgm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dgm:style>
      </dgm:prSet>
      <dgm:spPr>
        <a:xfrm>
          <a:off x="2198219" y="1424912"/>
          <a:ext cx="1053463" cy="1284421"/>
        </a:xfrm>
        <a:custGeom>
          <a:avLst/>
          <a:gdLst/>
          <a:ahLst/>
          <a:cxnLst/>
          <a:rect l="0" t="0" r="0" b="0"/>
          <a:pathLst>
            <a:path>
              <a:moveTo>
                <a:pt x="0" y="1284421"/>
              </a:moveTo>
              <a:lnTo>
                <a:pt x="526731" y="1284421"/>
              </a:lnTo>
              <a:lnTo>
                <a:pt x="526731" y="0"/>
              </a:lnTo>
              <a:lnTo>
                <a:pt x="1053463" y="0"/>
              </a:lnTo>
            </a:path>
          </a:pathLst>
        </a:custGeom>
        <a:noFill/>
        <a:ln w="12700" cap="flat" cmpd="sng" algn="ctr">
          <a:solidFill>
            <a:sysClr val="windowText" lastClr="000000"/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/>
      </dgm:spPr>
      <dgm:t>
        <a:bodyPr/>
        <a:lstStyle/>
        <a:p>
          <a:pPr>
            <a:buNone/>
          </a:pPr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C7307673-6D27-4A17-9AE9-1377F16470A3}" type="sibTrans" cxnId="{A8BFF68F-0722-4915-90A5-A3679CDDED53}">
      <dgm:prSet/>
      <dgm:spPr/>
      <dgm:t>
        <a:bodyPr/>
        <a:lstStyle/>
        <a:p>
          <a:endParaRPr lang="en-US"/>
        </a:p>
      </dgm:t>
    </dgm:pt>
    <dgm:pt modelId="{CF9669B2-AD46-438F-99CA-06EE9C8C83A9}">
      <dgm:prSet phldrT="[Text]"/>
      <dgm:spPr>
        <a:xfrm>
          <a:off x="3251682" y="2195565"/>
          <a:ext cx="4442925" cy="1027536"/>
        </a:xfrm>
        <a:prstGeom prst="rect">
          <a:avLst/>
        </a:prstGeom>
        <a:solidFill>
          <a:srgbClr val="FF2F97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  <a:t>Global Warming</a:t>
          </a:r>
        </a:p>
      </dgm:t>
    </dgm:pt>
    <dgm:pt modelId="{330950D5-6313-4914-9AE9-BA943389CF69}" type="parTrans" cxnId="{0B8EDEB6-1DD2-4D4A-AD87-8C92ABD1F818}">
      <dgm:prSet>
        <dgm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dgm:style>
      </dgm:prSet>
      <dgm:spPr>
        <a:xfrm>
          <a:off x="2198219" y="2663613"/>
          <a:ext cx="105346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053463" y="45720"/>
              </a:lnTo>
            </a:path>
          </a:pathLst>
        </a:custGeom>
        <a:noFill/>
        <a:ln w="12700" cap="flat" cmpd="sng" algn="ctr">
          <a:solidFill>
            <a:sysClr val="windowText" lastClr="000000"/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/>
      </dgm:spPr>
      <dgm:t>
        <a:bodyPr/>
        <a:lstStyle/>
        <a:p>
          <a:pPr>
            <a:buNone/>
          </a:pPr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4B818EC7-C05C-4C7B-827A-E95321A1006E}" type="sibTrans" cxnId="{0B8EDEB6-1DD2-4D4A-AD87-8C92ABD1F818}">
      <dgm:prSet/>
      <dgm:spPr/>
      <dgm:t>
        <a:bodyPr/>
        <a:lstStyle/>
        <a:p>
          <a:endParaRPr lang="en-US"/>
        </a:p>
      </dgm:t>
    </dgm:pt>
    <dgm:pt modelId="{5EDADD14-8FE9-4C12-91ED-26311C0B0973}">
      <dgm:prSet phldrT="[Text]"/>
      <dgm:spPr>
        <a:xfrm>
          <a:off x="3251682" y="3479986"/>
          <a:ext cx="4442925" cy="1027536"/>
        </a:xfrm>
        <a:prstGeom prst="rect">
          <a:avLst/>
        </a:prstGeom>
        <a:solidFill>
          <a:srgbClr val="3333CC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  <a:t>Water Crisis</a:t>
          </a:r>
        </a:p>
      </dgm:t>
    </dgm:pt>
    <dgm:pt modelId="{F029E384-BA7B-46B0-82D7-C9DAFC31259A}" type="parTrans" cxnId="{3F2090F9-35B7-4145-B711-ADD84DACF1D0}">
      <dgm:prSet>
        <dgm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dgm:style>
      </dgm:prSet>
      <dgm:spPr>
        <a:xfrm>
          <a:off x="2198219" y="2709333"/>
          <a:ext cx="1053463" cy="12844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26731" y="0"/>
              </a:lnTo>
              <a:lnTo>
                <a:pt x="526731" y="1284421"/>
              </a:lnTo>
              <a:lnTo>
                <a:pt x="1053463" y="1284421"/>
              </a:lnTo>
            </a:path>
          </a:pathLst>
        </a:custGeom>
        <a:noFill/>
        <a:ln w="12700" cap="flat" cmpd="sng" algn="ctr">
          <a:solidFill>
            <a:sysClr val="windowText" lastClr="000000"/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/>
      </dgm:spPr>
      <dgm:t>
        <a:bodyPr/>
        <a:lstStyle/>
        <a:p>
          <a:pPr>
            <a:buNone/>
          </a:pPr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A14104AC-FF49-49BE-AEE5-9BE14FFDCDCA}" type="sibTrans" cxnId="{3F2090F9-35B7-4145-B711-ADD84DACF1D0}">
      <dgm:prSet/>
      <dgm:spPr/>
      <dgm:t>
        <a:bodyPr/>
        <a:lstStyle/>
        <a:p>
          <a:endParaRPr lang="en-US"/>
        </a:p>
      </dgm:t>
    </dgm:pt>
    <dgm:pt modelId="{8287C603-27CD-437E-A253-8369952B05E7}" type="pres">
      <dgm:prSet presAssocID="{67801E99-8380-4DC2-A8EC-A01935373394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9011F4D-2F17-43B8-9FD1-6261C02C641B}" type="pres">
      <dgm:prSet presAssocID="{19F08AB8-BF0F-4F14-B478-FB293C95124E}" presName="root1" presStyleCnt="0"/>
      <dgm:spPr/>
    </dgm:pt>
    <dgm:pt modelId="{59B2EC38-1F60-4F95-AE16-7E2BD0A614FD}" type="pres">
      <dgm:prSet presAssocID="{19F08AB8-BF0F-4F14-B478-FB293C95124E}" presName="LevelOneTextNode" presStyleLbl="node0" presStyleIdx="0" presStyleCnt="1" custScaleX="213931" custScaleY="82766" custLinFactNeighborX="-88990" custLinFactNeighborY="0">
        <dgm:presLayoutVars>
          <dgm:chPref val="3"/>
        </dgm:presLayoutVars>
      </dgm:prSet>
      <dgm:spPr>
        <a:prstGeom prst="flowChartOffpageConnector">
          <a:avLst/>
        </a:prstGeom>
      </dgm:spPr>
    </dgm:pt>
    <dgm:pt modelId="{E2A1B20F-E6BF-4CF3-989A-8FDE70DEF8DF}" type="pres">
      <dgm:prSet presAssocID="{19F08AB8-BF0F-4F14-B478-FB293C95124E}" presName="level2hierChild" presStyleCnt="0"/>
      <dgm:spPr/>
    </dgm:pt>
    <dgm:pt modelId="{ABD0137E-4C96-46F5-96A7-F6268D0A66B9}" type="pres">
      <dgm:prSet presAssocID="{796A3D38-8BFB-4D8D-9670-50D4A0664EBF}" presName="conn2-1" presStyleLbl="parChTrans1D2" presStyleIdx="0" presStyleCnt="3"/>
      <dgm:spPr/>
    </dgm:pt>
    <dgm:pt modelId="{1CE6FA81-9333-4F98-8859-AF2886E8A476}" type="pres">
      <dgm:prSet presAssocID="{796A3D38-8BFB-4D8D-9670-50D4A0664EBF}" presName="connTx" presStyleLbl="parChTrans1D2" presStyleIdx="0" presStyleCnt="3"/>
      <dgm:spPr/>
    </dgm:pt>
    <dgm:pt modelId="{3357DF58-AE80-4402-8DC1-F8012EEB03C3}" type="pres">
      <dgm:prSet presAssocID="{0D6A9A79-9ADA-409A-82CB-AA18E1709677}" presName="root2" presStyleCnt="0"/>
      <dgm:spPr/>
    </dgm:pt>
    <dgm:pt modelId="{9607997A-45DA-485A-AFC3-A1FB84FB6D25}" type="pres">
      <dgm:prSet presAssocID="{0D6A9A79-9ADA-409A-82CB-AA18E1709677}" presName="LevelTwoTextNode" presStyleLbl="node2" presStyleIdx="0" presStyleCnt="3" custScaleX="133427">
        <dgm:presLayoutVars>
          <dgm:chPref val="3"/>
        </dgm:presLayoutVars>
      </dgm:prSet>
      <dgm:spPr/>
    </dgm:pt>
    <dgm:pt modelId="{F03D6D36-F382-4165-BB9C-00571770CBEA}" type="pres">
      <dgm:prSet presAssocID="{0D6A9A79-9ADA-409A-82CB-AA18E1709677}" presName="level3hierChild" presStyleCnt="0"/>
      <dgm:spPr/>
    </dgm:pt>
    <dgm:pt modelId="{DFB0F5FE-2C65-4A0D-9CA6-9CE3AA43A4DD}" type="pres">
      <dgm:prSet presAssocID="{330950D5-6313-4914-9AE9-BA943389CF69}" presName="conn2-1" presStyleLbl="parChTrans1D2" presStyleIdx="1" presStyleCnt="3"/>
      <dgm:spPr/>
    </dgm:pt>
    <dgm:pt modelId="{C17909EA-4A5A-4F7C-99F2-CCD7190CA504}" type="pres">
      <dgm:prSet presAssocID="{330950D5-6313-4914-9AE9-BA943389CF69}" presName="connTx" presStyleLbl="parChTrans1D2" presStyleIdx="1" presStyleCnt="3"/>
      <dgm:spPr/>
    </dgm:pt>
    <dgm:pt modelId="{4C66E98B-44DB-4906-968C-E13DE2589D0B}" type="pres">
      <dgm:prSet presAssocID="{CF9669B2-AD46-438F-99CA-06EE9C8C83A9}" presName="root2" presStyleCnt="0"/>
      <dgm:spPr/>
    </dgm:pt>
    <dgm:pt modelId="{0E212F2C-BF00-4CD6-A419-7F9FF9B64601}" type="pres">
      <dgm:prSet presAssocID="{CF9669B2-AD46-438F-99CA-06EE9C8C83A9}" presName="LevelTwoTextNode" presStyleLbl="node2" presStyleIdx="1" presStyleCnt="3" custScaleX="131825">
        <dgm:presLayoutVars>
          <dgm:chPref val="3"/>
        </dgm:presLayoutVars>
      </dgm:prSet>
      <dgm:spPr/>
    </dgm:pt>
    <dgm:pt modelId="{CFC80CDC-D86B-4F38-A240-11DBB8E5A5BE}" type="pres">
      <dgm:prSet presAssocID="{CF9669B2-AD46-438F-99CA-06EE9C8C83A9}" presName="level3hierChild" presStyleCnt="0"/>
      <dgm:spPr/>
    </dgm:pt>
    <dgm:pt modelId="{58619C36-1AAC-4520-B1D7-14597D143ABB}" type="pres">
      <dgm:prSet presAssocID="{F029E384-BA7B-46B0-82D7-C9DAFC31259A}" presName="conn2-1" presStyleLbl="parChTrans1D2" presStyleIdx="2" presStyleCnt="3"/>
      <dgm:spPr/>
    </dgm:pt>
    <dgm:pt modelId="{CBEF5FB7-A418-48A0-B61B-E931CD3F117D}" type="pres">
      <dgm:prSet presAssocID="{F029E384-BA7B-46B0-82D7-C9DAFC31259A}" presName="connTx" presStyleLbl="parChTrans1D2" presStyleIdx="2" presStyleCnt="3"/>
      <dgm:spPr/>
    </dgm:pt>
    <dgm:pt modelId="{84D26F9B-B0C0-4FB8-B544-6CCE5EA4F977}" type="pres">
      <dgm:prSet presAssocID="{5EDADD14-8FE9-4C12-91ED-26311C0B0973}" presName="root2" presStyleCnt="0"/>
      <dgm:spPr/>
    </dgm:pt>
    <dgm:pt modelId="{C740EF75-4CE5-481F-B3A9-557B820C2D6E}" type="pres">
      <dgm:prSet presAssocID="{5EDADD14-8FE9-4C12-91ED-26311C0B0973}" presName="LevelTwoTextNode" presStyleLbl="node2" presStyleIdx="2" presStyleCnt="3" custScaleX="131825">
        <dgm:presLayoutVars>
          <dgm:chPref val="3"/>
        </dgm:presLayoutVars>
      </dgm:prSet>
      <dgm:spPr/>
    </dgm:pt>
    <dgm:pt modelId="{4239946B-4552-4AEC-9DCB-B07CF8028008}" type="pres">
      <dgm:prSet presAssocID="{5EDADD14-8FE9-4C12-91ED-26311C0B0973}" presName="level3hierChild" presStyleCnt="0"/>
      <dgm:spPr/>
    </dgm:pt>
  </dgm:ptLst>
  <dgm:cxnLst>
    <dgm:cxn modelId="{F8F44819-270F-4ABD-9AAC-DA77EB080E04}" type="presOf" srcId="{0D6A9A79-9ADA-409A-82CB-AA18E1709677}" destId="{9607997A-45DA-485A-AFC3-A1FB84FB6D25}" srcOrd="0" destOrd="0" presId="urn:microsoft.com/office/officeart/2008/layout/HorizontalMultiLevelHierarchy"/>
    <dgm:cxn modelId="{8ED3251C-9F62-4ABD-9BE8-5F1CC68D89DF}" type="presOf" srcId="{330950D5-6313-4914-9AE9-BA943389CF69}" destId="{C17909EA-4A5A-4F7C-99F2-CCD7190CA504}" srcOrd="1" destOrd="0" presId="urn:microsoft.com/office/officeart/2008/layout/HorizontalMultiLevelHierarchy"/>
    <dgm:cxn modelId="{F82B792E-6ED6-456B-88D2-C7BF1C955B6C}" srcId="{67801E99-8380-4DC2-A8EC-A01935373394}" destId="{19F08AB8-BF0F-4F14-B478-FB293C95124E}" srcOrd="0" destOrd="0" parTransId="{56453F9B-A2A6-4372-BA1B-D3C80124AAC1}" sibTransId="{7FA585F5-4EC6-4556-A136-EBF207252DA5}"/>
    <dgm:cxn modelId="{CD8ACA49-3EA5-4053-8F6D-15826F80EDF1}" type="presOf" srcId="{F029E384-BA7B-46B0-82D7-C9DAFC31259A}" destId="{CBEF5FB7-A418-48A0-B61B-E931CD3F117D}" srcOrd="1" destOrd="0" presId="urn:microsoft.com/office/officeart/2008/layout/HorizontalMultiLevelHierarchy"/>
    <dgm:cxn modelId="{236F5678-FBE7-4D03-B513-7B0FC3C16E3C}" type="presOf" srcId="{796A3D38-8BFB-4D8D-9670-50D4A0664EBF}" destId="{1CE6FA81-9333-4F98-8859-AF2886E8A476}" srcOrd="1" destOrd="0" presId="urn:microsoft.com/office/officeart/2008/layout/HorizontalMultiLevelHierarchy"/>
    <dgm:cxn modelId="{A8BFF68F-0722-4915-90A5-A3679CDDED53}" srcId="{19F08AB8-BF0F-4F14-B478-FB293C95124E}" destId="{0D6A9A79-9ADA-409A-82CB-AA18E1709677}" srcOrd="0" destOrd="0" parTransId="{796A3D38-8BFB-4D8D-9670-50D4A0664EBF}" sibTransId="{C7307673-6D27-4A17-9AE9-1377F16470A3}"/>
    <dgm:cxn modelId="{F0ECAFAA-8282-47EC-A232-C78D5157869C}" type="presOf" srcId="{F029E384-BA7B-46B0-82D7-C9DAFC31259A}" destId="{58619C36-1AAC-4520-B1D7-14597D143ABB}" srcOrd="0" destOrd="0" presId="urn:microsoft.com/office/officeart/2008/layout/HorizontalMultiLevelHierarchy"/>
    <dgm:cxn modelId="{C48EDAAA-B14D-4724-9C1E-9ECFCAD00216}" type="presOf" srcId="{67801E99-8380-4DC2-A8EC-A01935373394}" destId="{8287C603-27CD-437E-A253-8369952B05E7}" srcOrd="0" destOrd="0" presId="urn:microsoft.com/office/officeart/2008/layout/HorizontalMultiLevelHierarchy"/>
    <dgm:cxn modelId="{66ADDDAA-AE74-4C95-9C21-34149B27BA2E}" type="presOf" srcId="{CF9669B2-AD46-438F-99CA-06EE9C8C83A9}" destId="{0E212F2C-BF00-4CD6-A419-7F9FF9B64601}" srcOrd="0" destOrd="0" presId="urn:microsoft.com/office/officeart/2008/layout/HorizontalMultiLevelHierarchy"/>
    <dgm:cxn modelId="{0B8EDEB6-1DD2-4D4A-AD87-8C92ABD1F818}" srcId="{19F08AB8-BF0F-4F14-B478-FB293C95124E}" destId="{CF9669B2-AD46-438F-99CA-06EE9C8C83A9}" srcOrd="1" destOrd="0" parTransId="{330950D5-6313-4914-9AE9-BA943389CF69}" sibTransId="{4B818EC7-C05C-4C7B-827A-E95321A1006E}"/>
    <dgm:cxn modelId="{817485BA-E93A-4845-9B9B-F10C49A01BFE}" type="presOf" srcId="{19F08AB8-BF0F-4F14-B478-FB293C95124E}" destId="{59B2EC38-1F60-4F95-AE16-7E2BD0A614FD}" srcOrd="0" destOrd="0" presId="urn:microsoft.com/office/officeart/2008/layout/HorizontalMultiLevelHierarchy"/>
    <dgm:cxn modelId="{B07604C9-5A6F-4818-853D-411844443345}" type="presOf" srcId="{5EDADD14-8FE9-4C12-91ED-26311C0B0973}" destId="{C740EF75-4CE5-481F-B3A9-557B820C2D6E}" srcOrd="0" destOrd="0" presId="urn:microsoft.com/office/officeart/2008/layout/HorizontalMultiLevelHierarchy"/>
    <dgm:cxn modelId="{BBBF2DE0-7617-4F27-ACC6-C8262FD965F5}" type="presOf" srcId="{330950D5-6313-4914-9AE9-BA943389CF69}" destId="{DFB0F5FE-2C65-4A0D-9CA6-9CE3AA43A4DD}" srcOrd="0" destOrd="0" presId="urn:microsoft.com/office/officeart/2008/layout/HorizontalMultiLevelHierarchy"/>
    <dgm:cxn modelId="{73DB12F7-C895-4409-8DF7-195EE303B1F7}" type="presOf" srcId="{796A3D38-8BFB-4D8D-9670-50D4A0664EBF}" destId="{ABD0137E-4C96-46F5-96A7-F6268D0A66B9}" srcOrd="0" destOrd="0" presId="urn:microsoft.com/office/officeart/2008/layout/HorizontalMultiLevelHierarchy"/>
    <dgm:cxn modelId="{3F2090F9-35B7-4145-B711-ADD84DACF1D0}" srcId="{19F08AB8-BF0F-4F14-B478-FB293C95124E}" destId="{5EDADD14-8FE9-4C12-91ED-26311C0B0973}" srcOrd="2" destOrd="0" parTransId="{F029E384-BA7B-46B0-82D7-C9DAFC31259A}" sibTransId="{A14104AC-FF49-49BE-AEE5-9BE14FFDCDCA}"/>
    <dgm:cxn modelId="{24B16CD7-3978-49F2-A6D2-EE21B2F9C8C1}" type="presParOf" srcId="{8287C603-27CD-437E-A253-8369952B05E7}" destId="{B9011F4D-2F17-43B8-9FD1-6261C02C641B}" srcOrd="0" destOrd="0" presId="urn:microsoft.com/office/officeart/2008/layout/HorizontalMultiLevelHierarchy"/>
    <dgm:cxn modelId="{28A9F5B4-01BE-405E-95A5-4EE057D5BF5E}" type="presParOf" srcId="{B9011F4D-2F17-43B8-9FD1-6261C02C641B}" destId="{59B2EC38-1F60-4F95-AE16-7E2BD0A614FD}" srcOrd="0" destOrd="0" presId="urn:microsoft.com/office/officeart/2008/layout/HorizontalMultiLevelHierarchy"/>
    <dgm:cxn modelId="{DE5CBF02-2B90-4159-96BE-F08F14CF6034}" type="presParOf" srcId="{B9011F4D-2F17-43B8-9FD1-6261C02C641B}" destId="{E2A1B20F-E6BF-4CF3-989A-8FDE70DEF8DF}" srcOrd="1" destOrd="0" presId="urn:microsoft.com/office/officeart/2008/layout/HorizontalMultiLevelHierarchy"/>
    <dgm:cxn modelId="{3BC33696-D1BB-4FA3-B5FF-A01CAB38F6F7}" type="presParOf" srcId="{E2A1B20F-E6BF-4CF3-989A-8FDE70DEF8DF}" destId="{ABD0137E-4C96-46F5-96A7-F6268D0A66B9}" srcOrd="0" destOrd="0" presId="urn:microsoft.com/office/officeart/2008/layout/HorizontalMultiLevelHierarchy"/>
    <dgm:cxn modelId="{821C0EA7-0E23-481D-BC88-1401DC8526A1}" type="presParOf" srcId="{ABD0137E-4C96-46F5-96A7-F6268D0A66B9}" destId="{1CE6FA81-9333-4F98-8859-AF2886E8A476}" srcOrd="0" destOrd="0" presId="urn:microsoft.com/office/officeart/2008/layout/HorizontalMultiLevelHierarchy"/>
    <dgm:cxn modelId="{15B86915-399F-4D03-996B-1EFBE9069A75}" type="presParOf" srcId="{E2A1B20F-E6BF-4CF3-989A-8FDE70DEF8DF}" destId="{3357DF58-AE80-4402-8DC1-F8012EEB03C3}" srcOrd="1" destOrd="0" presId="urn:microsoft.com/office/officeart/2008/layout/HorizontalMultiLevelHierarchy"/>
    <dgm:cxn modelId="{ED0EF217-97FF-4AAC-A862-A20C94D5C84A}" type="presParOf" srcId="{3357DF58-AE80-4402-8DC1-F8012EEB03C3}" destId="{9607997A-45DA-485A-AFC3-A1FB84FB6D25}" srcOrd="0" destOrd="0" presId="urn:microsoft.com/office/officeart/2008/layout/HorizontalMultiLevelHierarchy"/>
    <dgm:cxn modelId="{3FB87499-FD66-4920-8E38-4A508ADBEED3}" type="presParOf" srcId="{3357DF58-AE80-4402-8DC1-F8012EEB03C3}" destId="{F03D6D36-F382-4165-BB9C-00571770CBEA}" srcOrd="1" destOrd="0" presId="urn:microsoft.com/office/officeart/2008/layout/HorizontalMultiLevelHierarchy"/>
    <dgm:cxn modelId="{4A356A5D-7BDC-4F2D-81BB-D27541D00E03}" type="presParOf" srcId="{E2A1B20F-E6BF-4CF3-989A-8FDE70DEF8DF}" destId="{DFB0F5FE-2C65-4A0D-9CA6-9CE3AA43A4DD}" srcOrd="2" destOrd="0" presId="urn:microsoft.com/office/officeart/2008/layout/HorizontalMultiLevelHierarchy"/>
    <dgm:cxn modelId="{B94968AB-ABAC-4C4E-BB92-95AEF5B172F9}" type="presParOf" srcId="{DFB0F5FE-2C65-4A0D-9CA6-9CE3AA43A4DD}" destId="{C17909EA-4A5A-4F7C-99F2-CCD7190CA504}" srcOrd="0" destOrd="0" presId="urn:microsoft.com/office/officeart/2008/layout/HorizontalMultiLevelHierarchy"/>
    <dgm:cxn modelId="{60BC6DC8-6668-45A5-AEB4-34B13D99E0EF}" type="presParOf" srcId="{E2A1B20F-E6BF-4CF3-989A-8FDE70DEF8DF}" destId="{4C66E98B-44DB-4906-968C-E13DE2589D0B}" srcOrd="3" destOrd="0" presId="urn:microsoft.com/office/officeart/2008/layout/HorizontalMultiLevelHierarchy"/>
    <dgm:cxn modelId="{1F4FAE4E-950D-4ED3-BAAE-5892D798F980}" type="presParOf" srcId="{4C66E98B-44DB-4906-968C-E13DE2589D0B}" destId="{0E212F2C-BF00-4CD6-A419-7F9FF9B64601}" srcOrd="0" destOrd="0" presId="urn:microsoft.com/office/officeart/2008/layout/HorizontalMultiLevelHierarchy"/>
    <dgm:cxn modelId="{AFC39E60-FB3E-47F8-82A7-D55BE65898E3}" type="presParOf" srcId="{4C66E98B-44DB-4906-968C-E13DE2589D0B}" destId="{CFC80CDC-D86B-4F38-A240-11DBB8E5A5BE}" srcOrd="1" destOrd="0" presId="urn:microsoft.com/office/officeart/2008/layout/HorizontalMultiLevelHierarchy"/>
    <dgm:cxn modelId="{F6D09847-C6A8-48BB-9093-9C921AAC0300}" type="presParOf" srcId="{E2A1B20F-E6BF-4CF3-989A-8FDE70DEF8DF}" destId="{58619C36-1AAC-4520-B1D7-14597D143ABB}" srcOrd="4" destOrd="0" presId="urn:microsoft.com/office/officeart/2008/layout/HorizontalMultiLevelHierarchy"/>
    <dgm:cxn modelId="{0E54694E-7444-4D86-9F81-CBA40EB4419F}" type="presParOf" srcId="{58619C36-1AAC-4520-B1D7-14597D143ABB}" destId="{CBEF5FB7-A418-48A0-B61B-E931CD3F117D}" srcOrd="0" destOrd="0" presId="urn:microsoft.com/office/officeart/2008/layout/HorizontalMultiLevelHierarchy"/>
    <dgm:cxn modelId="{C4DFF632-1968-4435-9503-4159D2F77BD6}" type="presParOf" srcId="{E2A1B20F-E6BF-4CF3-989A-8FDE70DEF8DF}" destId="{84D26F9B-B0C0-4FB8-B544-6CCE5EA4F977}" srcOrd="5" destOrd="0" presId="urn:microsoft.com/office/officeart/2008/layout/HorizontalMultiLevelHierarchy"/>
    <dgm:cxn modelId="{7BBEA27F-072A-49A9-9924-B4E2057CC3C0}" type="presParOf" srcId="{84D26F9B-B0C0-4FB8-B544-6CCE5EA4F977}" destId="{C740EF75-4CE5-481F-B3A9-557B820C2D6E}" srcOrd="0" destOrd="0" presId="urn:microsoft.com/office/officeart/2008/layout/HorizontalMultiLevelHierarchy"/>
    <dgm:cxn modelId="{EB489088-8FFC-4007-A795-C8CE14037B2E}" type="presParOf" srcId="{84D26F9B-B0C0-4FB8-B544-6CCE5EA4F977}" destId="{4239946B-4552-4AEC-9DCB-B07CF8028008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CB9CCDA-8847-4E41-A7EF-DA81006D3860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0"/>
          </a:camera>
          <a:lightRig rig="glow" dir="t">
            <a:rot lat="0" lon="0" rev="4800000"/>
          </a:lightRig>
        </a:scene3d>
      </dgm:spPr>
      <dgm:t>
        <a:bodyPr/>
        <a:lstStyle/>
        <a:p>
          <a:endParaRPr lang="en-US"/>
        </a:p>
      </dgm:t>
    </dgm:pt>
    <dgm:pt modelId="{B5D30BDB-61DA-4ED3-9447-39AF9BFA6090}">
      <dgm:prSet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en-US" b="0" i="0">
              <a:solidFill>
                <a:srgbClr val="FFFF00"/>
              </a:solidFill>
              <a:latin typeface="Aharoni"/>
              <a:cs typeface="Aharoni"/>
            </a:rPr>
            <a:t>Personalized Ads</a:t>
          </a:r>
          <a:endParaRPr lang="en-US">
            <a:solidFill>
              <a:srgbClr val="FFFF00"/>
            </a:solidFill>
            <a:latin typeface="Aharoni"/>
            <a:cs typeface="Aharoni"/>
          </a:endParaRPr>
        </a:p>
      </dgm:t>
    </dgm:pt>
    <dgm:pt modelId="{43F2A083-D3EA-403F-871B-CAEA9C4F78F3}" type="parTrans" cxnId="{45584212-37C1-4DC6-91B1-756C3ECBD817}">
      <dgm:prSet/>
      <dgm:spPr/>
      <dgm:t>
        <a:bodyPr/>
        <a:lstStyle/>
        <a:p>
          <a:endParaRPr lang="en-US"/>
        </a:p>
      </dgm:t>
    </dgm:pt>
    <dgm:pt modelId="{9E778E68-AFB4-4310-ADDB-98EAE90BDA2B}" type="sibTrans" cxnId="{45584212-37C1-4DC6-91B1-756C3ECBD817}">
      <dgm:prSet/>
      <dgm:spPr/>
      <dgm:t>
        <a:bodyPr/>
        <a:lstStyle/>
        <a:p>
          <a:endParaRPr lang="en-US"/>
        </a:p>
      </dgm:t>
    </dgm:pt>
    <dgm:pt modelId="{7BD1FF33-E6A0-424B-80AA-35440D290BB1}">
      <dgm:prSet/>
      <dgm:spPr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</a:pPr>
          <a:r>
            <a:rPr lang="en-US" b="1" i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Utilize user food data for targeted advertising</a:t>
          </a:r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gm:t>
    </dgm:pt>
    <dgm:pt modelId="{7FE203CE-2429-46B9-BDAB-150B31C88236}" type="parTrans" cxnId="{5945B605-274C-4962-A257-A8E9E03B9FAA}">
      <dgm:prSet/>
      <dgm:spPr/>
      <dgm:t>
        <a:bodyPr/>
        <a:lstStyle/>
        <a:p>
          <a:endParaRPr lang="en-US"/>
        </a:p>
      </dgm:t>
    </dgm:pt>
    <dgm:pt modelId="{FF8CD15D-4C61-405D-AA46-058B1ED51B00}" type="sibTrans" cxnId="{5945B605-274C-4962-A257-A8E9E03B9FAA}">
      <dgm:prSet/>
      <dgm:spPr/>
      <dgm:t>
        <a:bodyPr/>
        <a:lstStyle/>
        <a:p>
          <a:endParaRPr lang="en-US"/>
        </a:p>
      </dgm:t>
    </dgm:pt>
    <dgm:pt modelId="{D12E5B5B-FB2F-40DF-93F6-875D24D0A7B0}">
      <dgm:prSet/>
      <dgm:spPr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</a:pPr>
          <a:r>
            <a:rPr lang="en-US" b="1" i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Promote products relevant to user preferences, like discounted ingredients for favorite recipes</a:t>
          </a:r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gm:t>
    </dgm:pt>
    <dgm:pt modelId="{A4EAB22A-EFAD-46AA-BCF7-0EDD0358A8A7}" type="parTrans" cxnId="{C938AE73-1A2D-4F8D-A17C-B1EEEC68E724}">
      <dgm:prSet/>
      <dgm:spPr/>
      <dgm:t>
        <a:bodyPr/>
        <a:lstStyle/>
        <a:p>
          <a:endParaRPr lang="en-US"/>
        </a:p>
      </dgm:t>
    </dgm:pt>
    <dgm:pt modelId="{D85D5072-337C-4132-91EB-F5FA03ABCD77}" type="sibTrans" cxnId="{C938AE73-1A2D-4F8D-A17C-B1EEEC68E724}">
      <dgm:prSet/>
      <dgm:spPr/>
      <dgm:t>
        <a:bodyPr/>
        <a:lstStyle/>
        <a:p>
          <a:endParaRPr lang="en-US"/>
        </a:p>
      </dgm:t>
    </dgm:pt>
    <dgm:pt modelId="{C7B71729-B766-4695-9434-BA71539820CC}">
      <dgm:prSet/>
      <dgm:spPr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</a:pPr>
          <a:r>
            <a:rPr lang="en-US" b="1" i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Gain a competitive edge over other apps</a:t>
          </a:r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gm:t>
    </dgm:pt>
    <dgm:pt modelId="{23F77CE5-AA7E-4AE3-865F-D0EDAF1FCA45}" type="parTrans" cxnId="{294BFBF0-1253-4E40-9773-FE7F2FD5E4CD}">
      <dgm:prSet/>
      <dgm:spPr/>
      <dgm:t>
        <a:bodyPr/>
        <a:lstStyle/>
        <a:p>
          <a:endParaRPr lang="en-US"/>
        </a:p>
      </dgm:t>
    </dgm:pt>
    <dgm:pt modelId="{98AF3C1F-1C2A-4260-992B-0175A8D6E2A9}" type="sibTrans" cxnId="{294BFBF0-1253-4E40-9773-FE7F2FD5E4CD}">
      <dgm:prSet/>
      <dgm:spPr/>
      <dgm:t>
        <a:bodyPr/>
        <a:lstStyle/>
        <a:p>
          <a:endParaRPr lang="en-US"/>
        </a:p>
      </dgm:t>
    </dgm:pt>
    <dgm:pt modelId="{F0FBE236-2595-4026-8ED3-FC6A7BBD1095}">
      <dgm:prSet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en-US" b="0" i="0">
              <a:solidFill>
                <a:srgbClr val="FFFF00"/>
              </a:solidFill>
              <a:latin typeface="Aharoni"/>
              <a:cs typeface="Aharoni"/>
            </a:rPr>
            <a:t>Strategic Partnerships</a:t>
          </a:r>
          <a:endParaRPr lang="en-US">
            <a:solidFill>
              <a:srgbClr val="FFFF00"/>
            </a:solidFill>
            <a:latin typeface="Aharoni"/>
            <a:cs typeface="Aharoni"/>
          </a:endParaRPr>
        </a:p>
      </dgm:t>
    </dgm:pt>
    <dgm:pt modelId="{C9753134-834B-4580-A222-3817B95A6583}" type="parTrans" cxnId="{01C812D3-226D-4C24-A63E-997CFC7E5823}">
      <dgm:prSet/>
      <dgm:spPr/>
      <dgm:t>
        <a:bodyPr/>
        <a:lstStyle/>
        <a:p>
          <a:endParaRPr lang="en-US"/>
        </a:p>
      </dgm:t>
    </dgm:pt>
    <dgm:pt modelId="{FEDC309E-9577-4678-B4EF-5CDD889FF754}" type="sibTrans" cxnId="{01C812D3-226D-4C24-A63E-997CFC7E5823}">
      <dgm:prSet/>
      <dgm:spPr/>
      <dgm:t>
        <a:bodyPr/>
        <a:lstStyle/>
        <a:p>
          <a:endParaRPr lang="en-US"/>
        </a:p>
      </dgm:t>
    </dgm:pt>
    <dgm:pt modelId="{B9FB85DC-5B51-4E46-936A-28D271F1A0BD}">
      <dgm:prSet/>
      <dgm:spPr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</a:pPr>
          <a:r>
            <a:rPr lang="en-US" b="1" i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Collaborate with grocery stores to encourage customer loyalty through exclusive offers</a:t>
          </a:r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gm:t>
    </dgm:pt>
    <dgm:pt modelId="{9F252FD5-98D8-4D7E-97A0-E4CBC9C3428D}" type="parTrans" cxnId="{EDDACC76-38FC-443C-BFDC-A594DF96719D}">
      <dgm:prSet/>
      <dgm:spPr/>
      <dgm:t>
        <a:bodyPr/>
        <a:lstStyle/>
        <a:p>
          <a:endParaRPr lang="en-US"/>
        </a:p>
      </dgm:t>
    </dgm:pt>
    <dgm:pt modelId="{DAB31CC2-ED37-4272-A38E-93DA19651211}" type="sibTrans" cxnId="{EDDACC76-38FC-443C-BFDC-A594DF96719D}">
      <dgm:prSet/>
      <dgm:spPr/>
      <dgm:t>
        <a:bodyPr/>
        <a:lstStyle/>
        <a:p>
          <a:endParaRPr lang="en-US"/>
        </a:p>
      </dgm:t>
    </dgm:pt>
    <dgm:pt modelId="{EFFDD4C8-EF33-47F3-B234-52244608A1EE}">
      <dgm:prSet/>
      <dgm:spPr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</a:pPr>
          <a:r>
            <a:rPr lang="en-US" b="1" i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Partner with food delivery services to redistribute expiring grocery store items to app users</a:t>
          </a:r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gm:t>
    </dgm:pt>
    <dgm:pt modelId="{FFA68A36-39C7-457B-9846-8BE17FF8DEB3}" type="parTrans" cxnId="{B8AC6621-74E9-4407-851A-04D0686C27A9}">
      <dgm:prSet/>
      <dgm:spPr/>
      <dgm:t>
        <a:bodyPr/>
        <a:lstStyle/>
        <a:p>
          <a:endParaRPr lang="en-US"/>
        </a:p>
      </dgm:t>
    </dgm:pt>
    <dgm:pt modelId="{DD84336D-9746-41AE-9B4F-721B903DBF0B}" type="sibTrans" cxnId="{B8AC6621-74E9-4407-851A-04D0686C27A9}">
      <dgm:prSet/>
      <dgm:spPr/>
      <dgm:t>
        <a:bodyPr/>
        <a:lstStyle/>
        <a:p>
          <a:endParaRPr lang="en-US"/>
        </a:p>
      </dgm:t>
    </dgm:pt>
    <dgm:pt modelId="{327E054F-7134-4BD2-BA02-5EA78DA57096}">
      <dgm:prSet/>
      <dgm:spPr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</a:pPr>
          <a:r>
            <a:rPr lang="en-US" b="1" i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Maximize app value with minimal resource investment</a:t>
          </a:r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gm:t>
    </dgm:pt>
    <dgm:pt modelId="{7B4C3007-2E36-4632-91FF-117ACB85FC3D}" type="parTrans" cxnId="{BEDFD6F0-8597-4762-8EC8-3D39A98EB033}">
      <dgm:prSet/>
      <dgm:spPr/>
      <dgm:t>
        <a:bodyPr/>
        <a:lstStyle/>
        <a:p>
          <a:endParaRPr lang="en-US"/>
        </a:p>
      </dgm:t>
    </dgm:pt>
    <dgm:pt modelId="{4B0530A7-04DE-4529-99D1-1BDB0AF5A833}" type="sibTrans" cxnId="{BEDFD6F0-8597-4762-8EC8-3D39A98EB033}">
      <dgm:prSet/>
      <dgm:spPr/>
      <dgm:t>
        <a:bodyPr/>
        <a:lstStyle/>
        <a:p>
          <a:endParaRPr lang="en-US"/>
        </a:p>
      </dgm:t>
    </dgm:pt>
    <dgm:pt modelId="{B0696F89-9F22-4B34-9111-EE64E3DF8F0B}">
      <dgm:prSet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  <a:defRPr b="1"/>
          </a:pPr>
          <a:r>
            <a:rPr lang="en-US" b="0" i="0">
              <a:solidFill>
                <a:srgbClr val="FFFF00"/>
              </a:solidFill>
              <a:latin typeface="Aharoni"/>
              <a:cs typeface="Aharoni"/>
            </a:rPr>
            <a:t>Virtual Nutritionist</a:t>
          </a:r>
          <a:endParaRPr lang="en-US">
            <a:solidFill>
              <a:srgbClr val="FFFF00"/>
            </a:solidFill>
            <a:latin typeface="Aharoni"/>
            <a:cs typeface="Aharoni"/>
          </a:endParaRPr>
        </a:p>
      </dgm:t>
    </dgm:pt>
    <dgm:pt modelId="{5813B8E4-0855-4BBB-B627-555CA7B8BC7C}" type="parTrans" cxnId="{B90EF110-40A8-4654-AAE1-2C927F88D6AA}">
      <dgm:prSet/>
      <dgm:spPr/>
      <dgm:t>
        <a:bodyPr/>
        <a:lstStyle/>
        <a:p>
          <a:endParaRPr lang="en-US"/>
        </a:p>
      </dgm:t>
    </dgm:pt>
    <dgm:pt modelId="{8441A6D2-20B9-48C8-926A-9D8A2A4322A0}" type="sibTrans" cxnId="{B90EF110-40A8-4654-AAE1-2C927F88D6AA}">
      <dgm:prSet/>
      <dgm:spPr/>
      <dgm:t>
        <a:bodyPr/>
        <a:lstStyle/>
        <a:p>
          <a:endParaRPr lang="en-US"/>
        </a:p>
      </dgm:t>
    </dgm:pt>
    <dgm:pt modelId="{E552983D-B667-4BCD-A3C3-71316221B327}">
      <dgm:prSet/>
      <dgm:spPr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</a:pPr>
          <a:r>
            <a:rPr lang="en-US" b="1" i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Provide 24/7 AI-powered, personalized nutritional guidance</a:t>
          </a:r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gm:t>
    </dgm:pt>
    <dgm:pt modelId="{36D33BBA-553D-4C58-8811-5CE19DDFE313}" type="parTrans" cxnId="{BA11A3B4-E46F-4967-AA7F-5C54A47EC8D4}">
      <dgm:prSet/>
      <dgm:spPr/>
      <dgm:t>
        <a:bodyPr/>
        <a:lstStyle/>
        <a:p>
          <a:endParaRPr lang="en-US"/>
        </a:p>
      </dgm:t>
    </dgm:pt>
    <dgm:pt modelId="{B84FDDCA-15BF-43F6-B220-A008A8FD1A7F}" type="sibTrans" cxnId="{BA11A3B4-E46F-4967-AA7F-5C54A47EC8D4}">
      <dgm:prSet/>
      <dgm:spPr/>
      <dgm:t>
        <a:bodyPr/>
        <a:lstStyle/>
        <a:p>
          <a:endParaRPr lang="en-US"/>
        </a:p>
      </dgm:t>
    </dgm:pt>
    <dgm:pt modelId="{DEF3D328-E77A-429D-9D59-904DEC2BE020}">
      <dgm:prSet/>
      <dgm:spPr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</a:pPr>
          <a:r>
            <a:rPr lang="en-US" b="1" i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Continually adapt advice based on users' changing dietary habits</a:t>
          </a:r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gm:t>
    </dgm:pt>
    <dgm:pt modelId="{FE2D039F-B99A-4D13-BB40-24E8B0AAEBE2}" type="parTrans" cxnId="{D8093151-8E12-44CD-A489-9CB806EB08FD}">
      <dgm:prSet/>
      <dgm:spPr/>
      <dgm:t>
        <a:bodyPr/>
        <a:lstStyle/>
        <a:p>
          <a:endParaRPr lang="en-US"/>
        </a:p>
      </dgm:t>
    </dgm:pt>
    <dgm:pt modelId="{A3FA5888-D433-46FB-9F3E-B9CC3E85DDE9}" type="sibTrans" cxnId="{D8093151-8E12-44CD-A489-9CB806EB08FD}">
      <dgm:prSet/>
      <dgm:spPr/>
      <dgm:t>
        <a:bodyPr/>
        <a:lstStyle/>
        <a:p>
          <a:endParaRPr lang="en-US"/>
        </a:p>
      </dgm:t>
    </dgm:pt>
    <dgm:pt modelId="{519A1582-4080-46E0-BF86-49D150A92A39}">
      <dgm:prSet/>
      <dgm:spPr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</a:pPr>
          <a:r>
            <a:rPr lang="en-US" b="1" i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Leverage success stories to match users with similar situations and solutions</a:t>
          </a:r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gm:t>
    </dgm:pt>
    <dgm:pt modelId="{78B4EF50-E517-4F35-AE47-89CC2747E720}" type="parTrans" cxnId="{4279CB96-E250-4585-A647-24720FED1F68}">
      <dgm:prSet/>
      <dgm:spPr/>
      <dgm:t>
        <a:bodyPr/>
        <a:lstStyle/>
        <a:p>
          <a:endParaRPr lang="en-US"/>
        </a:p>
      </dgm:t>
    </dgm:pt>
    <dgm:pt modelId="{828EF4DE-FD38-4402-924E-32BEBE722F77}" type="sibTrans" cxnId="{4279CB96-E250-4585-A647-24720FED1F68}">
      <dgm:prSet/>
      <dgm:spPr/>
      <dgm:t>
        <a:bodyPr/>
        <a:lstStyle/>
        <a:p>
          <a:endParaRPr lang="en-US"/>
        </a:p>
      </dgm:t>
    </dgm:pt>
    <dgm:pt modelId="{5ED4CF77-F0AA-493A-AC57-5DE7F81E10F9}">
      <dgm:prSet/>
      <dgm:spPr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t>
        <a:bodyPr/>
        <a:lstStyle/>
        <a:p>
          <a:pPr>
            <a:lnSpc>
              <a:spcPct val="100000"/>
            </a:lnSpc>
          </a:pPr>
          <a:r>
            <a:rPr lang="en-US" b="1" i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Offer a monthly subscription, including a free trial</a:t>
          </a:r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gm:t>
    </dgm:pt>
    <dgm:pt modelId="{44FF3CD8-2FF3-4CDC-8237-B2305C047FC9}" type="parTrans" cxnId="{9A4B5248-011D-48C0-96DB-D2547864BA59}">
      <dgm:prSet/>
      <dgm:spPr/>
      <dgm:t>
        <a:bodyPr/>
        <a:lstStyle/>
        <a:p>
          <a:endParaRPr lang="en-US"/>
        </a:p>
      </dgm:t>
    </dgm:pt>
    <dgm:pt modelId="{192AD88C-DAE0-446B-86C5-DBB73644E227}" type="sibTrans" cxnId="{9A4B5248-011D-48C0-96DB-D2547864BA59}">
      <dgm:prSet/>
      <dgm:spPr/>
      <dgm:t>
        <a:bodyPr/>
        <a:lstStyle/>
        <a:p>
          <a:endParaRPr lang="en-US"/>
        </a:p>
      </dgm:t>
    </dgm:pt>
    <dgm:pt modelId="{B49B8F72-35BC-44A5-9B0C-98861FB02C0A}" type="pres">
      <dgm:prSet presAssocID="{CCB9CCDA-8847-4E41-A7EF-DA81006D3860}" presName="root" presStyleCnt="0">
        <dgm:presLayoutVars>
          <dgm:dir/>
          <dgm:resizeHandles val="exact"/>
        </dgm:presLayoutVars>
      </dgm:prSet>
      <dgm:spPr/>
    </dgm:pt>
    <dgm:pt modelId="{17B19740-A6ED-439B-901C-D778A72E119D}" type="pres">
      <dgm:prSet presAssocID="{B5D30BDB-61DA-4ED3-9447-39AF9BFA6090}" presName="compNod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B9E157FE-1425-4D78-8550-E726C3CA511C}" type="pres">
      <dgm:prSet presAssocID="{B5D30BDB-61DA-4ED3-9447-39AF9BFA6090}" presName="iconRect" presStyleLbl="node1" presStyleIdx="0" presStyleCnt="3" custLinFactNeighborX="1219" custLinFactNeighborY="-744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extLst>
        <a:ext uri="{E40237B7-FDA0-4F09-8148-C483321AD2D9}">
          <dgm14:cNvPr xmlns:dgm14="http://schemas.microsoft.com/office/drawing/2010/diagram" id="0" name="" descr="Advertising"/>
        </a:ext>
      </dgm:extLst>
    </dgm:pt>
    <dgm:pt modelId="{8B47C7FE-E74B-417B-87BD-D1B7ED8460C1}" type="pres">
      <dgm:prSet presAssocID="{B5D30BDB-61DA-4ED3-9447-39AF9BFA6090}" presName="iconSpac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00CBCF10-3DE1-4DB2-B95F-D3D81C6A7999}" type="pres">
      <dgm:prSet presAssocID="{B5D30BDB-61DA-4ED3-9447-39AF9BFA6090}" presName="parTx" presStyleLbl="revTx" presStyleIdx="0" presStyleCnt="6" custLinFactNeighborX="-1909" custLinFactNeighborY="-25695">
        <dgm:presLayoutVars>
          <dgm:chMax val="0"/>
          <dgm:chPref val="0"/>
        </dgm:presLayoutVars>
      </dgm:prSet>
      <dgm:spPr/>
    </dgm:pt>
    <dgm:pt modelId="{AACDB0F6-8610-401B-9FC1-BD0D4053A196}" type="pres">
      <dgm:prSet presAssocID="{B5D30BDB-61DA-4ED3-9447-39AF9BFA6090}" presName="txSpac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098F77A8-15A1-4ACF-B2F7-92391A42DE02}" type="pres">
      <dgm:prSet presAssocID="{B5D30BDB-61DA-4ED3-9447-39AF9BFA6090}" presName="desTx" presStyleLbl="revTx" presStyleIdx="1" presStyleCnt="6" custScaleY="118889" custLinFactNeighborX="2134" custLinFactNeighborY="10985">
        <dgm:presLayoutVars/>
      </dgm:prSet>
      <dgm:spPr/>
    </dgm:pt>
    <dgm:pt modelId="{889D8FAC-C305-4A8D-BD6D-099C8AC1DDFA}" type="pres">
      <dgm:prSet presAssocID="{9E778E68-AFB4-4310-ADDB-98EAE90BDA2B}" presName="sibTrans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621A6D5D-C2EA-4ADD-8C4E-4B25EBA6DFD2}" type="pres">
      <dgm:prSet presAssocID="{F0FBE236-2595-4026-8ED3-FC6A7BBD1095}" presName="compNod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94B8A5D2-531E-4552-92BB-1DEC2BA23730}" type="pres">
      <dgm:prSet presAssocID="{F0FBE236-2595-4026-8ED3-FC6A7BBD1095}" presName="iconRect" presStyleLbl="node1" presStyleIdx="1" presStyleCnt="3" custLinFactNeighborY="-672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DC645BF7-F32D-4617-A6B9-58D73D52319B}" type="pres">
      <dgm:prSet presAssocID="{F0FBE236-2595-4026-8ED3-FC6A7BBD1095}" presName="iconSpac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E5EB47E8-81D4-4B7E-BC70-3596E208A539}" type="pres">
      <dgm:prSet presAssocID="{F0FBE236-2595-4026-8ED3-FC6A7BBD1095}" presName="parTx" presStyleLbl="revTx" presStyleIdx="2" presStyleCnt="6" custLinFactNeighborY="-46957">
        <dgm:presLayoutVars>
          <dgm:chMax val="0"/>
          <dgm:chPref val="0"/>
        </dgm:presLayoutVars>
      </dgm:prSet>
      <dgm:spPr/>
    </dgm:pt>
    <dgm:pt modelId="{731C3A9B-29CD-4B19-BAED-3E8486550125}" type="pres">
      <dgm:prSet presAssocID="{F0FBE236-2595-4026-8ED3-FC6A7BBD1095}" presName="txSpac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40D9FFAF-74B4-425D-9FC6-26599D60C0BE}" type="pres">
      <dgm:prSet presAssocID="{F0FBE236-2595-4026-8ED3-FC6A7BBD1095}" presName="desTx" presStyleLbl="revTx" presStyleIdx="3" presStyleCnt="6" custLinFactNeighborY="-2964">
        <dgm:presLayoutVars/>
      </dgm:prSet>
      <dgm:spPr/>
    </dgm:pt>
    <dgm:pt modelId="{B1416911-9C9D-492C-B3D0-EC6FE5CA45F6}" type="pres">
      <dgm:prSet presAssocID="{FEDC309E-9577-4678-B4EF-5CDD889FF754}" presName="sibTrans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2873CF20-609D-4645-B982-05E855CC4924}" type="pres">
      <dgm:prSet presAssocID="{B0696F89-9F22-4B34-9111-EE64E3DF8F0B}" presName="compNod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7106B045-7ADB-41CC-98F6-C6A059CE7A35}" type="pres">
      <dgm:prSet presAssocID="{B0696F89-9F22-4B34-9111-EE64E3DF8F0B}" presName="iconRect" presStyleLbl="node1" presStyleIdx="2" presStyleCnt="3" custLinFactNeighborX="4318" custLinFactNeighborY="-341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55C56A7A-1B36-4737-9782-9347ACDC5DDD}" type="pres">
      <dgm:prSet presAssocID="{B0696F89-9F22-4B34-9111-EE64E3DF8F0B}" presName="iconSpac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63027A35-07A3-420E-950B-AD4BA9223DEC}" type="pres">
      <dgm:prSet presAssocID="{B0696F89-9F22-4B34-9111-EE64E3DF8F0B}" presName="parTx" presStyleLbl="revTx" presStyleIdx="4" presStyleCnt="6" custLinFactNeighborX="1511" custLinFactNeighborY="-25075">
        <dgm:presLayoutVars>
          <dgm:chMax val="0"/>
          <dgm:chPref val="0"/>
        </dgm:presLayoutVars>
      </dgm:prSet>
      <dgm:spPr/>
    </dgm:pt>
    <dgm:pt modelId="{D118CED6-2772-4506-92E8-0A0E85291F8E}" type="pres">
      <dgm:prSet presAssocID="{B0696F89-9F22-4B34-9111-EE64E3DF8F0B}" presName="txSpace" presStyleCnt="0"/>
      <dgm:spPr>
        <a:ln>
          <a:noFill/>
        </a:ln>
        <a:effectLst>
          <a:outerShdw blurRad="190500" dist="228600" dir="2700000" algn="ctr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gm:spPr>
    </dgm:pt>
    <dgm:pt modelId="{08DE0403-C692-4FD5-BB57-656C073B38C3}" type="pres">
      <dgm:prSet presAssocID="{B0696F89-9F22-4B34-9111-EE64E3DF8F0B}" presName="desTx" presStyleLbl="revTx" presStyleIdx="5" presStyleCnt="6" custScaleX="122759" custScaleY="109563" custLinFactNeighborX="1511" custLinFactNeighborY="7303">
        <dgm:presLayoutVars/>
      </dgm:prSet>
      <dgm:spPr/>
    </dgm:pt>
  </dgm:ptLst>
  <dgm:cxnLst>
    <dgm:cxn modelId="{5945B605-274C-4962-A257-A8E9E03B9FAA}" srcId="{B5D30BDB-61DA-4ED3-9447-39AF9BFA6090}" destId="{7BD1FF33-E6A0-424B-80AA-35440D290BB1}" srcOrd="0" destOrd="0" parTransId="{7FE203CE-2429-46B9-BDAB-150B31C88236}" sibTransId="{FF8CD15D-4C61-405D-AA46-058B1ED51B00}"/>
    <dgm:cxn modelId="{B90EF110-40A8-4654-AAE1-2C927F88D6AA}" srcId="{CCB9CCDA-8847-4E41-A7EF-DA81006D3860}" destId="{B0696F89-9F22-4B34-9111-EE64E3DF8F0B}" srcOrd="2" destOrd="0" parTransId="{5813B8E4-0855-4BBB-B627-555CA7B8BC7C}" sibTransId="{8441A6D2-20B9-48C8-926A-9D8A2A4322A0}"/>
    <dgm:cxn modelId="{45584212-37C1-4DC6-91B1-756C3ECBD817}" srcId="{CCB9CCDA-8847-4E41-A7EF-DA81006D3860}" destId="{B5D30BDB-61DA-4ED3-9447-39AF9BFA6090}" srcOrd="0" destOrd="0" parTransId="{43F2A083-D3EA-403F-871B-CAEA9C4F78F3}" sibTransId="{9E778E68-AFB4-4310-ADDB-98EAE90BDA2B}"/>
    <dgm:cxn modelId="{B8AC6621-74E9-4407-851A-04D0686C27A9}" srcId="{F0FBE236-2595-4026-8ED3-FC6A7BBD1095}" destId="{EFFDD4C8-EF33-47F3-B234-52244608A1EE}" srcOrd="1" destOrd="0" parTransId="{FFA68A36-39C7-457B-9846-8BE17FF8DEB3}" sibTransId="{DD84336D-9746-41AE-9B4F-721B903DBF0B}"/>
    <dgm:cxn modelId="{3F41C73D-1436-479F-8F3B-DB5B7D64BB09}" type="presOf" srcId="{327E054F-7134-4BD2-BA02-5EA78DA57096}" destId="{40D9FFAF-74B4-425D-9FC6-26599D60C0BE}" srcOrd="0" destOrd="2" presId="urn:microsoft.com/office/officeart/2018/5/layout/CenteredIconLabelDescriptionList"/>
    <dgm:cxn modelId="{B99DFA42-882F-406B-BE1F-DA923A6198AC}" type="presOf" srcId="{B5D30BDB-61DA-4ED3-9447-39AF9BFA6090}" destId="{00CBCF10-3DE1-4DB2-B95F-D3D81C6A7999}" srcOrd="0" destOrd="0" presId="urn:microsoft.com/office/officeart/2018/5/layout/CenteredIconLabelDescriptionList"/>
    <dgm:cxn modelId="{9A4B5248-011D-48C0-96DB-D2547864BA59}" srcId="{B0696F89-9F22-4B34-9111-EE64E3DF8F0B}" destId="{5ED4CF77-F0AA-493A-AC57-5DE7F81E10F9}" srcOrd="3" destOrd="0" parTransId="{44FF3CD8-2FF3-4CDC-8237-B2305C047FC9}" sibTransId="{192AD88C-DAE0-446B-86C5-DBB73644E227}"/>
    <dgm:cxn modelId="{D8093151-8E12-44CD-A489-9CB806EB08FD}" srcId="{B0696F89-9F22-4B34-9111-EE64E3DF8F0B}" destId="{DEF3D328-E77A-429D-9D59-904DEC2BE020}" srcOrd="1" destOrd="0" parTransId="{FE2D039F-B99A-4D13-BB40-24E8B0AAEBE2}" sibTransId="{A3FA5888-D433-46FB-9F3E-B9CC3E85DDE9}"/>
    <dgm:cxn modelId="{C938AE73-1A2D-4F8D-A17C-B1EEEC68E724}" srcId="{B5D30BDB-61DA-4ED3-9447-39AF9BFA6090}" destId="{D12E5B5B-FB2F-40DF-93F6-875D24D0A7B0}" srcOrd="1" destOrd="0" parTransId="{A4EAB22A-EFAD-46AA-BCF7-0EDD0358A8A7}" sibTransId="{D85D5072-337C-4132-91EB-F5FA03ABCD77}"/>
    <dgm:cxn modelId="{EDDACC76-38FC-443C-BFDC-A594DF96719D}" srcId="{F0FBE236-2595-4026-8ED3-FC6A7BBD1095}" destId="{B9FB85DC-5B51-4E46-936A-28D271F1A0BD}" srcOrd="0" destOrd="0" parTransId="{9F252FD5-98D8-4D7E-97A0-E4CBC9C3428D}" sibTransId="{DAB31CC2-ED37-4272-A38E-93DA19651211}"/>
    <dgm:cxn modelId="{ED0BCD82-CA4B-4412-AC3A-9C0212FAE555}" type="presOf" srcId="{CCB9CCDA-8847-4E41-A7EF-DA81006D3860}" destId="{B49B8F72-35BC-44A5-9B0C-98861FB02C0A}" srcOrd="0" destOrd="0" presId="urn:microsoft.com/office/officeart/2018/5/layout/CenteredIconLabelDescriptionList"/>
    <dgm:cxn modelId="{8FDA298A-F14F-4384-8A48-738EBFF9CD78}" type="presOf" srcId="{DEF3D328-E77A-429D-9D59-904DEC2BE020}" destId="{08DE0403-C692-4FD5-BB57-656C073B38C3}" srcOrd="0" destOrd="1" presId="urn:microsoft.com/office/officeart/2018/5/layout/CenteredIconLabelDescriptionList"/>
    <dgm:cxn modelId="{9681EE90-FF4D-4736-86F2-D26B045901ED}" type="presOf" srcId="{7BD1FF33-E6A0-424B-80AA-35440D290BB1}" destId="{098F77A8-15A1-4ACF-B2F7-92391A42DE02}" srcOrd="0" destOrd="0" presId="urn:microsoft.com/office/officeart/2018/5/layout/CenteredIconLabelDescriptionList"/>
    <dgm:cxn modelId="{614FFB92-7BB2-4184-AD41-FF89B561EDB2}" type="presOf" srcId="{519A1582-4080-46E0-BF86-49D150A92A39}" destId="{08DE0403-C692-4FD5-BB57-656C073B38C3}" srcOrd="0" destOrd="2" presId="urn:microsoft.com/office/officeart/2018/5/layout/CenteredIconLabelDescriptionList"/>
    <dgm:cxn modelId="{4279CB96-E250-4585-A647-24720FED1F68}" srcId="{B0696F89-9F22-4B34-9111-EE64E3DF8F0B}" destId="{519A1582-4080-46E0-BF86-49D150A92A39}" srcOrd="2" destOrd="0" parTransId="{78B4EF50-E517-4F35-AE47-89CC2747E720}" sibTransId="{828EF4DE-FD38-4402-924E-32BEBE722F77}"/>
    <dgm:cxn modelId="{DD4E96B1-140E-4EFB-8F90-7FF7BE846E54}" type="presOf" srcId="{E552983D-B667-4BCD-A3C3-71316221B327}" destId="{08DE0403-C692-4FD5-BB57-656C073B38C3}" srcOrd="0" destOrd="0" presId="urn:microsoft.com/office/officeart/2018/5/layout/CenteredIconLabelDescriptionList"/>
    <dgm:cxn modelId="{4ED707B4-00CF-4535-A51D-DA5754933169}" type="presOf" srcId="{5ED4CF77-F0AA-493A-AC57-5DE7F81E10F9}" destId="{08DE0403-C692-4FD5-BB57-656C073B38C3}" srcOrd="0" destOrd="3" presId="urn:microsoft.com/office/officeart/2018/5/layout/CenteredIconLabelDescriptionList"/>
    <dgm:cxn modelId="{BA11A3B4-E46F-4967-AA7F-5C54A47EC8D4}" srcId="{B0696F89-9F22-4B34-9111-EE64E3DF8F0B}" destId="{E552983D-B667-4BCD-A3C3-71316221B327}" srcOrd="0" destOrd="0" parTransId="{36D33BBA-553D-4C58-8811-5CE19DDFE313}" sibTransId="{B84FDDCA-15BF-43F6-B220-A008A8FD1A7F}"/>
    <dgm:cxn modelId="{81E551BB-C822-4575-A1EE-A597F4312FBB}" type="presOf" srcId="{C7B71729-B766-4695-9434-BA71539820CC}" destId="{098F77A8-15A1-4ACF-B2F7-92391A42DE02}" srcOrd="0" destOrd="2" presId="urn:microsoft.com/office/officeart/2018/5/layout/CenteredIconLabelDescriptionList"/>
    <dgm:cxn modelId="{892CD5BF-3EC3-4C41-9422-97D6ADBD7848}" type="presOf" srcId="{B9FB85DC-5B51-4E46-936A-28D271F1A0BD}" destId="{40D9FFAF-74B4-425D-9FC6-26599D60C0BE}" srcOrd="0" destOrd="0" presId="urn:microsoft.com/office/officeart/2018/5/layout/CenteredIconLabelDescriptionList"/>
    <dgm:cxn modelId="{B4F44CC1-DE5E-427D-8FFC-300F954B72C1}" type="presOf" srcId="{F0FBE236-2595-4026-8ED3-FC6A7BBD1095}" destId="{E5EB47E8-81D4-4B7E-BC70-3596E208A539}" srcOrd="0" destOrd="0" presId="urn:microsoft.com/office/officeart/2018/5/layout/CenteredIconLabelDescriptionList"/>
    <dgm:cxn modelId="{01C812D3-226D-4C24-A63E-997CFC7E5823}" srcId="{CCB9CCDA-8847-4E41-A7EF-DA81006D3860}" destId="{F0FBE236-2595-4026-8ED3-FC6A7BBD1095}" srcOrd="1" destOrd="0" parTransId="{C9753134-834B-4580-A222-3817B95A6583}" sibTransId="{FEDC309E-9577-4678-B4EF-5CDD889FF754}"/>
    <dgm:cxn modelId="{A99792DA-5BC1-409D-AAD8-8229143FA1E2}" type="presOf" srcId="{EFFDD4C8-EF33-47F3-B234-52244608A1EE}" destId="{40D9FFAF-74B4-425D-9FC6-26599D60C0BE}" srcOrd="0" destOrd="1" presId="urn:microsoft.com/office/officeart/2018/5/layout/CenteredIconLabelDescriptionList"/>
    <dgm:cxn modelId="{BEDFD6F0-8597-4762-8EC8-3D39A98EB033}" srcId="{F0FBE236-2595-4026-8ED3-FC6A7BBD1095}" destId="{327E054F-7134-4BD2-BA02-5EA78DA57096}" srcOrd="2" destOrd="0" parTransId="{7B4C3007-2E36-4632-91FF-117ACB85FC3D}" sibTransId="{4B0530A7-04DE-4529-99D1-1BDB0AF5A833}"/>
    <dgm:cxn modelId="{294BFBF0-1253-4E40-9773-FE7F2FD5E4CD}" srcId="{B5D30BDB-61DA-4ED3-9447-39AF9BFA6090}" destId="{C7B71729-B766-4695-9434-BA71539820CC}" srcOrd="2" destOrd="0" parTransId="{23F77CE5-AA7E-4AE3-865F-D0EDAF1FCA45}" sibTransId="{98AF3C1F-1C2A-4260-992B-0175A8D6E2A9}"/>
    <dgm:cxn modelId="{DDCDC0F2-9CE1-495D-81E0-1E9715EFFCF7}" type="presOf" srcId="{B0696F89-9F22-4B34-9111-EE64E3DF8F0B}" destId="{63027A35-07A3-420E-950B-AD4BA9223DEC}" srcOrd="0" destOrd="0" presId="urn:microsoft.com/office/officeart/2018/5/layout/CenteredIconLabelDescriptionList"/>
    <dgm:cxn modelId="{C91753F8-8362-4B2A-AD8F-1945B8C1E2C9}" type="presOf" srcId="{D12E5B5B-FB2F-40DF-93F6-875D24D0A7B0}" destId="{098F77A8-15A1-4ACF-B2F7-92391A42DE02}" srcOrd="0" destOrd="1" presId="urn:microsoft.com/office/officeart/2018/5/layout/CenteredIconLabelDescriptionList"/>
    <dgm:cxn modelId="{FA63BA21-2602-4D51-A0B3-A8155B56CCCA}" type="presParOf" srcId="{B49B8F72-35BC-44A5-9B0C-98861FB02C0A}" destId="{17B19740-A6ED-439B-901C-D778A72E119D}" srcOrd="0" destOrd="0" presId="urn:microsoft.com/office/officeart/2018/5/layout/CenteredIconLabelDescriptionList"/>
    <dgm:cxn modelId="{DB8CC6B7-6C20-4285-A9FD-95185F9FE31A}" type="presParOf" srcId="{17B19740-A6ED-439B-901C-D778A72E119D}" destId="{B9E157FE-1425-4D78-8550-E726C3CA511C}" srcOrd="0" destOrd="0" presId="urn:microsoft.com/office/officeart/2018/5/layout/CenteredIconLabelDescriptionList"/>
    <dgm:cxn modelId="{176D021F-F187-444F-A926-738000C7C6F4}" type="presParOf" srcId="{17B19740-A6ED-439B-901C-D778A72E119D}" destId="{8B47C7FE-E74B-417B-87BD-D1B7ED8460C1}" srcOrd="1" destOrd="0" presId="urn:microsoft.com/office/officeart/2018/5/layout/CenteredIconLabelDescriptionList"/>
    <dgm:cxn modelId="{54EE36AB-4770-415C-A54F-CBD5C8E3AE05}" type="presParOf" srcId="{17B19740-A6ED-439B-901C-D778A72E119D}" destId="{00CBCF10-3DE1-4DB2-B95F-D3D81C6A7999}" srcOrd="2" destOrd="0" presId="urn:microsoft.com/office/officeart/2018/5/layout/CenteredIconLabelDescriptionList"/>
    <dgm:cxn modelId="{046E59E1-90B7-4F72-AE77-4F288751B884}" type="presParOf" srcId="{17B19740-A6ED-439B-901C-D778A72E119D}" destId="{AACDB0F6-8610-401B-9FC1-BD0D4053A196}" srcOrd="3" destOrd="0" presId="urn:microsoft.com/office/officeart/2018/5/layout/CenteredIconLabelDescriptionList"/>
    <dgm:cxn modelId="{53E9917E-7A40-42E9-9C9B-0B08E239313F}" type="presParOf" srcId="{17B19740-A6ED-439B-901C-D778A72E119D}" destId="{098F77A8-15A1-4ACF-B2F7-92391A42DE02}" srcOrd="4" destOrd="0" presId="urn:microsoft.com/office/officeart/2018/5/layout/CenteredIconLabelDescriptionList"/>
    <dgm:cxn modelId="{6868918F-166F-47DD-B75B-481BE4AD4EEA}" type="presParOf" srcId="{B49B8F72-35BC-44A5-9B0C-98861FB02C0A}" destId="{889D8FAC-C305-4A8D-BD6D-099C8AC1DDFA}" srcOrd="1" destOrd="0" presId="urn:microsoft.com/office/officeart/2018/5/layout/CenteredIconLabelDescriptionList"/>
    <dgm:cxn modelId="{19A52AB5-0FBF-475C-928C-58105FBBF5FD}" type="presParOf" srcId="{B49B8F72-35BC-44A5-9B0C-98861FB02C0A}" destId="{621A6D5D-C2EA-4ADD-8C4E-4B25EBA6DFD2}" srcOrd="2" destOrd="0" presId="urn:microsoft.com/office/officeart/2018/5/layout/CenteredIconLabelDescriptionList"/>
    <dgm:cxn modelId="{C9607DC7-F9A8-4EE6-B5B4-200FB0D1FC0A}" type="presParOf" srcId="{621A6D5D-C2EA-4ADD-8C4E-4B25EBA6DFD2}" destId="{94B8A5D2-531E-4552-92BB-1DEC2BA23730}" srcOrd="0" destOrd="0" presId="urn:microsoft.com/office/officeart/2018/5/layout/CenteredIconLabelDescriptionList"/>
    <dgm:cxn modelId="{E8EB3D1C-469F-4574-BA93-FA93B1CC4B69}" type="presParOf" srcId="{621A6D5D-C2EA-4ADD-8C4E-4B25EBA6DFD2}" destId="{DC645BF7-F32D-4617-A6B9-58D73D52319B}" srcOrd="1" destOrd="0" presId="urn:microsoft.com/office/officeart/2018/5/layout/CenteredIconLabelDescriptionList"/>
    <dgm:cxn modelId="{F192ED48-1D28-4995-BC14-6D8C909A70BA}" type="presParOf" srcId="{621A6D5D-C2EA-4ADD-8C4E-4B25EBA6DFD2}" destId="{E5EB47E8-81D4-4B7E-BC70-3596E208A539}" srcOrd="2" destOrd="0" presId="urn:microsoft.com/office/officeart/2018/5/layout/CenteredIconLabelDescriptionList"/>
    <dgm:cxn modelId="{9EFA49B6-5DC7-4C68-9D6D-989B686B36DA}" type="presParOf" srcId="{621A6D5D-C2EA-4ADD-8C4E-4B25EBA6DFD2}" destId="{731C3A9B-29CD-4B19-BAED-3E8486550125}" srcOrd="3" destOrd="0" presId="urn:microsoft.com/office/officeart/2018/5/layout/CenteredIconLabelDescriptionList"/>
    <dgm:cxn modelId="{4E3F2C88-66A1-4EDD-8319-B6D151278F5A}" type="presParOf" srcId="{621A6D5D-C2EA-4ADD-8C4E-4B25EBA6DFD2}" destId="{40D9FFAF-74B4-425D-9FC6-26599D60C0BE}" srcOrd="4" destOrd="0" presId="urn:microsoft.com/office/officeart/2018/5/layout/CenteredIconLabelDescriptionList"/>
    <dgm:cxn modelId="{9DECA1FA-1DCF-48C3-8343-77D1F162CBF7}" type="presParOf" srcId="{B49B8F72-35BC-44A5-9B0C-98861FB02C0A}" destId="{B1416911-9C9D-492C-B3D0-EC6FE5CA45F6}" srcOrd="3" destOrd="0" presId="urn:microsoft.com/office/officeart/2018/5/layout/CenteredIconLabelDescriptionList"/>
    <dgm:cxn modelId="{1109787A-4616-44D1-A1AF-3AC2DFC1DCEC}" type="presParOf" srcId="{B49B8F72-35BC-44A5-9B0C-98861FB02C0A}" destId="{2873CF20-609D-4645-B982-05E855CC4924}" srcOrd="4" destOrd="0" presId="urn:microsoft.com/office/officeart/2018/5/layout/CenteredIconLabelDescriptionList"/>
    <dgm:cxn modelId="{76C1E19B-3EE9-4313-8F22-7D3CF094E26D}" type="presParOf" srcId="{2873CF20-609D-4645-B982-05E855CC4924}" destId="{7106B045-7ADB-41CC-98F6-C6A059CE7A35}" srcOrd="0" destOrd="0" presId="urn:microsoft.com/office/officeart/2018/5/layout/CenteredIconLabelDescriptionList"/>
    <dgm:cxn modelId="{CC56E2EE-969E-4143-B8DD-B407346B302A}" type="presParOf" srcId="{2873CF20-609D-4645-B982-05E855CC4924}" destId="{55C56A7A-1B36-4737-9782-9347ACDC5DDD}" srcOrd="1" destOrd="0" presId="urn:microsoft.com/office/officeart/2018/5/layout/CenteredIconLabelDescriptionList"/>
    <dgm:cxn modelId="{A193A7F9-41A5-462C-9D2B-B0BE43CD528E}" type="presParOf" srcId="{2873CF20-609D-4645-B982-05E855CC4924}" destId="{63027A35-07A3-420E-950B-AD4BA9223DEC}" srcOrd="2" destOrd="0" presId="urn:microsoft.com/office/officeart/2018/5/layout/CenteredIconLabelDescriptionList"/>
    <dgm:cxn modelId="{41AC3E0F-317A-4BCA-80DF-B052D6DB9995}" type="presParOf" srcId="{2873CF20-609D-4645-B982-05E855CC4924}" destId="{D118CED6-2772-4506-92E8-0A0E85291F8E}" srcOrd="3" destOrd="0" presId="urn:microsoft.com/office/officeart/2018/5/layout/CenteredIconLabelDescriptionList"/>
    <dgm:cxn modelId="{8FA40D54-CC9B-467D-B39A-DA836CA3D8F1}" type="presParOf" srcId="{2873CF20-609D-4645-B982-05E855CC4924}" destId="{08DE0403-C692-4FD5-BB57-656C073B38C3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F9FA27-9D07-48D0-B758-7E9FF94D2B47}">
      <dsp:nvSpPr>
        <dsp:cNvPr id="0" name=""/>
        <dsp:cNvSpPr/>
      </dsp:nvSpPr>
      <dsp:spPr>
        <a:xfrm>
          <a:off x="1339637" y="348387"/>
          <a:ext cx="2646523" cy="2646523"/>
        </a:xfrm>
        <a:prstGeom prst="pieWedge">
          <a:avLst/>
        </a:prstGeom>
        <a:solidFill>
          <a:srgbClr val="FF3399"/>
        </a:solidFill>
        <a:ln w="222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>
            <a:solidFill>
              <a:sysClr val="window" lastClr="FFFFFF"/>
            </a:solidFill>
            <a:latin typeface="Aharoni" panose="02010803020104030203" pitchFamily="2" charset="-79"/>
            <a:ea typeface="+mn-ea"/>
            <a:cs typeface="Aharoni" panose="02010803020104030203" pitchFamily="2" charset="-79"/>
          </a:endParaRPr>
        </a:p>
      </dsp:txBody>
      <dsp:txXfrm>
        <a:off x="2114786" y="1123536"/>
        <a:ext cx="1871374" cy="1871374"/>
      </dsp:txXfrm>
    </dsp:sp>
    <dsp:sp modelId="{B130EBAA-F506-4DC4-97C7-651DA0D39722}">
      <dsp:nvSpPr>
        <dsp:cNvPr id="0" name=""/>
        <dsp:cNvSpPr/>
      </dsp:nvSpPr>
      <dsp:spPr>
        <a:xfrm rot="5400000">
          <a:off x="4108402" y="348387"/>
          <a:ext cx="2646523" cy="2646523"/>
        </a:xfrm>
        <a:prstGeom prst="pieWedge">
          <a:avLst/>
        </a:prstGeom>
        <a:solidFill>
          <a:srgbClr val="00B895"/>
        </a:solidFill>
        <a:ln w="222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endParaRPr lang="en-US" sz="2400" kern="1200" dirty="0">
            <a:solidFill>
              <a:schemeClr val="tx1"/>
            </a:solidFill>
            <a:latin typeface="Aharoni" panose="02010803020104030203" pitchFamily="2" charset="-79"/>
            <a:ea typeface="+mn-ea"/>
            <a:cs typeface="Aharoni" panose="02010803020104030203" pitchFamily="2" charset="-79"/>
          </a:endParaRPr>
        </a:p>
      </dsp:txBody>
      <dsp:txXfrm rot="-5400000">
        <a:off x="4108402" y="1123536"/>
        <a:ext cx="1871374" cy="1871374"/>
      </dsp:txXfrm>
    </dsp:sp>
    <dsp:sp modelId="{AE8D5EAF-09DD-413C-9B4B-1284CFDEE876}">
      <dsp:nvSpPr>
        <dsp:cNvPr id="0" name=""/>
        <dsp:cNvSpPr/>
      </dsp:nvSpPr>
      <dsp:spPr>
        <a:xfrm rot="10800000">
          <a:off x="4108402" y="3117152"/>
          <a:ext cx="2646523" cy="2646523"/>
        </a:xfrm>
        <a:prstGeom prst="pieWedge">
          <a:avLst/>
        </a:prstGeom>
        <a:solidFill>
          <a:srgbClr val="3333CC"/>
        </a:solidFill>
        <a:ln w="222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endParaRPr lang="en-US" sz="2400" kern="1200" dirty="0">
            <a:solidFill>
              <a:schemeClr val="tx1"/>
            </a:solidFill>
            <a:latin typeface="Aharoni" panose="02010803020104030203" pitchFamily="2" charset="-79"/>
            <a:ea typeface="+mn-ea"/>
            <a:cs typeface="Aharoni" panose="02010803020104030203" pitchFamily="2" charset="-79"/>
          </a:endParaRPr>
        </a:p>
      </dsp:txBody>
      <dsp:txXfrm rot="10800000">
        <a:off x="4108402" y="3117152"/>
        <a:ext cx="1871374" cy="1871374"/>
      </dsp:txXfrm>
    </dsp:sp>
    <dsp:sp modelId="{6B56CCC4-2F00-4142-9AC4-6D50ED602DE6}">
      <dsp:nvSpPr>
        <dsp:cNvPr id="0" name=""/>
        <dsp:cNvSpPr/>
      </dsp:nvSpPr>
      <dsp:spPr>
        <a:xfrm rot="16200000">
          <a:off x="1339637" y="3117152"/>
          <a:ext cx="2646523" cy="2646523"/>
        </a:xfrm>
        <a:prstGeom prst="pieWedge">
          <a:avLst/>
        </a:prstGeom>
        <a:solidFill>
          <a:srgbClr val="EBB315"/>
        </a:solidFill>
        <a:ln w="22225" cap="rnd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endParaRPr lang="en-US" sz="2400" kern="1200" dirty="0">
            <a:solidFill>
              <a:schemeClr val="tx1"/>
            </a:solidFill>
            <a:latin typeface="Aharoni" panose="02010803020104030203" pitchFamily="2" charset="-79"/>
            <a:ea typeface="+mn-ea"/>
            <a:cs typeface="Aharoni" panose="02010803020104030203" pitchFamily="2" charset="-79"/>
          </a:endParaRPr>
        </a:p>
      </dsp:txBody>
      <dsp:txXfrm rot="5400000">
        <a:off x="2114786" y="3117152"/>
        <a:ext cx="1871374" cy="1871374"/>
      </dsp:txXfrm>
    </dsp:sp>
    <dsp:sp modelId="{EEDE4D78-AD28-48DC-89C1-BE335FB640C5}">
      <dsp:nvSpPr>
        <dsp:cNvPr id="0" name=""/>
        <dsp:cNvSpPr/>
      </dsp:nvSpPr>
      <dsp:spPr>
        <a:xfrm>
          <a:off x="3590405" y="2505946"/>
          <a:ext cx="913753" cy="794568"/>
        </a:xfrm>
        <a:prstGeom prst="circularArrow">
          <a:avLst/>
        </a:prstGeom>
        <a:noFill/>
        <a:ln w="22225" cap="rnd" cmpd="sng" algn="ctr">
          <a:noFill/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C65136-7FC4-4692-BFB8-7E2EEA8735D5}">
      <dsp:nvSpPr>
        <dsp:cNvPr id="0" name=""/>
        <dsp:cNvSpPr/>
      </dsp:nvSpPr>
      <dsp:spPr>
        <a:xfrm rot="10800000">
          <a:off x="3590405" y="2811549"/>
          <a:ext cx="913753" cy="794568"/>
        </a:xfrm>
        <a:prstGeom prst="circularArrow">
          <a:avLst/>
        </a:prstGeom>
        <a:noFill/>
        <a:ln w="22225" cap="rnd" cmpd="sng" algn="ctr">
          <a:noFill/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0DDD3A-967E-4D5D-A417-8FDAED0B6262}">
      <dsp:nvSpPr>
        <dsp:cNvPr id="0" name=""/>
        <dsp:cNvSpPr/>
      </dsp:nvSpPr>
      <dsp:spPr>
        <a:xfrm>
          <a:off x="2927177" y="449556"/>
          <a:ext cx="4841374" cy="4841374"/>
        </a:xfrm>
        <a:prstGeom prst="blockArc">
          <a:avLst>
            <a:gd name="adj1" fmla="val 10632448"/>
            <a:gd name="adj2" fmla="val 17277508"/>
            <a:gd name="adj3" fmla="val 4639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133876-5DD4-4827-BBA8-1799043B123F}">
      <dsp:nvSpPr>
        <dsp:cNvPr id="0" name=""/>
        <dsp:cNvSpPr/>
      </dsp:nvSpPr>
      <dsp:spPr>
        <a:xfrm>
          <a:off x="2927177" y="679956"/>
          <a:ext cx="4841374" cy="4841374"/>
        </a:xfrm>
        <a:prstGeom prst="blockArc">
          <a:avLst>
            <a:gd name="adj1" fmla="val 4322492"/>
            <a:gd name="adj2" fmla="val 10967552"/>
            <a:gd name="adj3" fmla="val 4639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773755D-D36E-45F0-868E-D81393EE3BA4}">
      <dsp:nvSpPr>
        <dsp:cNvPr id="0" name=""/>
        <dsp:cNvSpPr/>
      </dsp:nvSpPr>
      <dsp:spPr>
        <a:xfrm>
          <a:off x="4290356" y="651373"/>
          <a:ext cx="4841374" cy="4841374"/>
        </a:xfrm>
        <a:prstGeom prst="blockArc">
          <a:avLst>
            <a:gd name="adj1" fmla="val 21474042"/>
            <a:gd name="adj2" fmla="val 6333364"/>
            <a:gd name="adj3" fmla="val 4639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F1007B9-2B19-451E-BB5D-71CC51C4636B}">
      <dsp:nvSpPr>
        <dsp:cNvPr id="0" name=""/>
        <dsp:cNvSpPr/>
      </dsp:nvSpPr>
      <dsp:spPr>
        <a:xfrm>
          <a:off x="4290356" y="478139"/>
          <a:ext cx="4841374" cy="4841374"/>
        </a:xfrm>
        <a:prstGeom prst="blockArc">
          <a:avLst>
            <a:gd name="adj1" fmla="val 15266636"/>
            <a:gd name="adj2" fmla="val 125958"/>
            <a:gd name="adj3" fmla="val 4639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1D72FE7-C508-4A6F-BC37-3345A2A66C69}">
      <dsp:nvSpPr>
        <dsp:cNvPr id="0" name=""/>
        <dsp:cNvSpPr/>
      </dsp:nvSpPr>
      <dsp:spPr>
        <a:xfrm>
          <a:off x="4962933" y="1871459"/>
          <a:ext cx="2227968" cy="2227968"/>
        </a:xfrm>
        <a:prstGeom prst="ellipse">
          <a:avLst/>
        </a:prstGeom>
        <a:solidFill>
          <a:srgbClr val="FF0066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1" kern="1200" dirty="0">
              <a:ln w="6350">
                <a:solidFill>
                  <a:schemeClr val="tx1"/>
                </a:solidFill>
              </a:ln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rPr>
            <a:t>Zero</a:t>
          </a:r>
        </a:p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1" kern="1200" dirty="0">
              <a:ln w="6350">
                <a:solidFill>
                  <a:schemeClr val="tx1"/>
                </a:solidFill>
              </a:ln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rPr>
            <a:t>Waste</a:t>
          </a:r>
          <a:endParaRPr lang="en-US" sz="3700" kern="1200" dirty="0">
            <a:ln w="6350">
              <a:solidFill>
                <a:schemeClr val="tx1"/>
              </a:solidFill>
            </a:ln>
            <a:solidFill>
              <a:srgbClr val="00FFCC"/>
            </a:solidFill>
          </a:endParaRPr>
        </a:p>
      </dsp:txBody>
      <dsp:txXfrm>
        <a:off x="5289211" y="2197737"/>
        <a:ext cx="1575412" cy="1575412"/>
      </dsp:txXfrm>
    </dsp:sp>
    <dsp:sp modelId="{987A4A6E-341E-49F8-983A-0BCEC11E70A0}">
      <dsp:nvSpPr>
        <dsp:cNvPr id="0" name=""/>
        <dsp:cNvSpPr/>
      </dsp:nvSpPr>
      <dsp:spPr>
        <a:xfrm>
          <a:off x="4574826" y="165995"/>
          <a:ext cx="3004183" cy="909810"/>
        </a:xfrm>
        <a:prstGeom prst="homePlat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Aharoni" panose="02010803020104030203" pitchFamily="2" charset="-79"/>
              <a:cs typeface="Aharoni" panose="02010803020104030203" pitchFamily="2" charset="-79"/>
            </a:rPr>
            <a:t>Development</a:t>
          </a:r>
          <a:endParaRPr lang="en-US" sz="2800" kern="1200" dirty="0"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4574826" y="165995"/>
        <a:ext cx="2776731" cy="909810"/>
      </dsp:txXfrm>
    </dsp:sp>
    <dsp:sp modelId="{F751C1A4-0C81-4990-AD49-722E3C6D6F96}">
      <dsp:nvSpPr>
        <dsp:cNvPr id="0" name=""/>
        <dsp:cNvSpPr/>
      </dsp:nvSpPr>
      <dsp:spPr>
        <a:xfrm>
          <a:off x="7638602" y="2508618"/>
          <a:ext cx="2870792" cy="953650"/>
        </a:xfrm>
        <a:prstGeom prst="roundRect">
          <a:avLst/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Aharoni" panose="02010803020104030203" pitchFamily="2" charset="-79"/>
              <a:cs typeface="Aharoni" panose="02010803020104030203" pitchFamily="2" charset="-79"/>
            </a:rPr>
            <a:t>Implementation</a:t>
          </a:r>
          <a:endParaRPr lang="en-US" sz="2800" kern="1200" dirty="0"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7685155" y="2555171"/>
        <a:ext cx="2777686" cy="860544"/>
      </dsp:txXfrm>
    </dsp:sp>
    <dsp:sp modelId="{A9A23E1E-4D1F-4D3E-AEB7-58A7D2E74BFE}">
      <dsp:nvSpPr>
        <dsp:cNvPr id="0" name=""/>
        <dsp:cNvSpPr/>
      </dsp:nvSpPr>
      <dsp:spPr>
        <a:xfrm>
          <a:off x="4571808" y="4570197"/>
          <a:ext cx="3010219" cy="1559577"/>
        </a:xfrm>
        <a:prstGeom prst="ellipse">
          <a:avLst/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Aharoni" panose="02010803020104030203" pitchFamily="2" charset="-79"/>
              <a:cs typeface="Aharoni" panose="02010803020104030203" pitchFamily="2" charset="-79"/>
            </a:rPr>
            <a:t>Risk Assessment</a:t>
          </a:r>
          <a:endParaRPr lang="en-US" sz="2800" kern="1200" dirty="0"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5012644" y="4798592"/>
        <a:ext cx="2128547" cy="1102787"/>
      </dsp:txXfrm>
    </dsp:sp>
    <dsp:sp modelId="{C92998DF-12A6-4984-9716-1D735E531979}">
      <dsp:nvSpPr>
        <dsp:cNvPr id="0" name=""/>
        <dsp:cNvSpPr/>
      </dsp:nvSpPr>
      <dsp:spPr>
        <a:xfrm>
          <a:off x="1712360" y="2303853"/>
          <a:ext cx="2547539" cy="1363180"/>
        </a:xfrm>
        <a:prstGeom prst="flowChartMagneticTape">
          <a:avLst/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latin typeface="Aharoni" panose="02010803020104030203" pitchFamily="2" charset="-79"/>
              <a:cs typeface="Aharoni" panose="02010803020104030203" pitchFamily="2" charset="-79"/>
            </a:rPr>
            <a:t>Evaluation</a:t>
          </a:r>
          <a:endParaRPr lang="en-US" sz="2600" kern="1200" dirty="0"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2085438" y="2503486"/>
        <a:ext cx="1801383" cy="96391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E3F39C-6204-4ABB-B453-597A88684FB3}">
      <dsp:nvSpPr>
        <dsp:cNvPr id="0" name=""/>
        <dsp:cNvSpPr/>
      </dsp:nvSpPr>
      <dsp:spPr>
        <a:xfrm>
          <a:off x="4743734" y="2446560"/>
          <a:ext cx="2285994" cy="2285994"/>
        </a:xfrm>
        <a:prstGeom prst="ellipse">
          <a:avLst/>
        </a:prstGeom>
        <a:solidFill>
          <a:srgbClr val="FF0066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b="1" kern="1200" dirty="0">
              <a:ln w="6350">
                <a:solidFill>
                  <a:schemeClr val="tx1"/>
                </a:solidFill>
              </a:ln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rPr>
            <a:t>AI</a:t>
          </a:r>
          <a:r>
            <a:rPr lang="en-US" sz="3700" b="1" kern="1200" dirty="0">
              <a:ln w="6350">
                <a:solidFill>
                  <a:schemeClr val="tx1"/>
                </a:solidFill>
              </a:ln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rPr>
            <a:t> </a:t>
          </a:r>
          <a:r>
            <a:rPr lang="en-US" sz="2500" b="1" kern="1200" dirty="0">
              <a:ln w="6350">
                <a:solidFill>
                  <a:schemeClr val="tx1"/>
                </a:solidFill>
              </a:ln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rPr>
            <a:t>Assistant</a:t>
          </a:r>
          <a:endParaRPr lang="en-US" sz="2500" kern="1200" dirty="0">
            <a:ln w="6350">
              <a:solidFill>
                <a:schemeClr val="tx1"/>
              </a:solidFill>
            </a:ln>
            <a:solidFill>
              <a:srgbClr val="00FFCC"/>
            </a:solidFill>
          </a:endParaRPr>
        </a:p>
      </dsp:txBody>
      <dsp:txXfrm>
        <a:off x="5078510" y="2781336"/>
        <a:ext cx="1616442" cy="1616442"/>
      </dsp:txXfrm>
    </dsp:sp>
    <dsp:sp modelId="{21A1F7F3-0340-4027-96E0-39CFD3458522}">
      <dsp:nvSpPr>
        <dsp:cNvPr id="0" name=""/>
        <dsp:cNvSpPr/>
      </dsp:nvSpPr>
      <dsp:spPr>
        <a:xfrm>
          <a:off x="4793260" y="472925"/>
          <a:ext cx="2365543" cy="2166439"/>
        </a:xfrm>
        <a:prstGeom prst="flowChartOffpageConnector">
          <a:avLst/>
        </a:prstGeom>
        <a:solidFill>
          <a:schemeClr val="accent4">
            <a:alpha val="50000"/>
            <a:hueOff val="3266964"/>
            <a:satOff val="-13592"/>
            <a:lumOff val="3203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 rtl="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>
              <a:solidFill>
                <a:srgbClr val="3333CC"/>
              </a:solidFill>
              <a:latin typeface="Aharoni" panose="02010803020104030203" pitchFamily="2" charset="-79"/>
              <a:cs typeface="Aharoni" panose="02010803020104030203" pitchFamily="2" charset="-79"/>
            </a:rPr>
            <a:t>Easier App Navigation</a:t>
          </a:r>
        </a:p>
      </dsp:txBody>
      <dsp:txXfrm>
        <a:off x="4793260" y="472925"/>
        <a:ext cx="2365543" cy="1733151"/>
      </dsp:txXfrm>
    </dsp:sp>
    <dsp:sp modelId="{525A8F13-D3BD-422B-8312-EBE5B8E8A830}">
      <dsp:nvSpPr>
        <dsp:cNvPr id="0" name=""/>
        <dsp:cNvSpPr/>
      </dsp:nvSpPr>
      <dsp:spPr>
        <a:xfrm>
          <a:off x="6480862" y="4001278"/>
          <a:ext cx="4566595" cy="1383809"/>
        </a:xfrm>
        <a:prstGeom prst="flowChartOnlineStorage">
          <a:avLst/>
        </a:prstGeom>
        <a:solidFill>
          <a:srgbClr val="00FFCC">
            <a:alpha val="50000"/>
          </a:srgb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l" defTabSz="12446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rgbClr val="FF0066"/>
              </a:solidFill>
              <a:latin typeface="Aharoni" panose="02010803020104030203" pitchFamily="2" charset="-79"/>
              <a:cs typeface="Aharoni" panose="02010803020104030203" pitchFamily="2" charset="-79"/>
            </a:rPr>
            <a:t>Personalized Customer Service</a:t>
          </a:r>
        </a:p>
      </dsp:txBody>
      <dsp:txXfrm>
        <a:off x="7241961" y="4001278"/>
        <a:ext cx="3044397" cy="1383809"/>
      </dsp:txXfrm>
    </dsp:sp>
    <dsp:sp modelId="{2A3BDF52-D756-41DF-909B-22B9EEA3A81F}">
      <dsp:nvSpPr>
        <dsp:cNvPr id="0" name=""/>
        <dsp:cNvSpPr/>
      </dsp:nvSpPr>
      <dsp:spPr>
        <a:xfrm>
          <a:off x="2637311" y="3871224"/>
          <a:ext cx="3145254" cy="2036152"/>
        </a:xfrm>
        <a:prstGeom prst="homePlate">
          <a:avLst/>
        </a:prstGeom>
        <a:solidFill>
          <a:srgbClr val="00B0F0">
            <a:alpha val="50000"/>
          </a:srgb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rgbClr val="FFFF00"/>
              </a:solidFill>
              <a:latin typeface="Aharoni" panose="02010803020104030203" pitchFamily="2" charset="-79"/>
              <a:cs typeface="Aharoni" panose="02010803020104030203" pitchFamily="2" charset="-79"/>
            </a:rPr>
            <a:t>Customized Suggestions</a:t>
          </a:r>
        </a:p>
      </dsp:txBody>
      <dsp:txXfrm>
        <a:off x="2637311" y="3871224"/>
        <a:ext cx="2636216" cy="20361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619C36-1AAC-4520-B1D7-14597D143ABB}">
      <dsp:nvSpPr>
        <dsp:cNvPr id="0" name=""/>
        <dsp:cNvSpPr/>
      </dsp:nvSpPr>
      <dsp:spPr>
        <a:xfrm>
          <a:off x="2198219" y="2709333"/>
          <a:ext cx="1053463" cy="12844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26731" y="0"/>
              </a:lnTo>
              <a:lnTo>
                <a:pt x="526731" y="1284421"/>
              </a:lnTo>
              <a:lnTo>
                <a:pt x="1053463" y="1284421"/>
              </a:lnTo>
            </a:path>
          </a:pathLst>
        </a:custGeom>
        <a:noFill/>
        <a:ln w="12700" cap="flat" cmpd="sng" algn="ctr">
          <a:solidFill>
            <a:sysClr val="windowText" lastClr="000000"/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/>
      </dsp:spPr>
      <dsp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2683421" y="3310014"/>
        <a:ext cx="0" cy="0"/>
      </dsp:txXfrm>
    </dsp:sp>
    <dsp:sp modelId="{DFB0F5FE-2C65-4A0D-9CA6-9CE3AA43A4DD}">
      <dsp:nvSpPr>
        <dsp:cNvPr id="0" name=""/>
        <dsp:cNvSpPr/>
      </dsp:nvSpPr>
      <dsp:spPr>
        <a:xfrm>
          <a:off x="2198219" y="2663613"/>
          <a:ext cx="105346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053463" y="45720"/>
              </a:lnTo>
            </a:path>
          </a:pathLst>
        </a:custGeom>
        <a:noFill/>
        <a:ln w="12700" cap="flat" cmpd="sng" algn="ctr">
          <a:solidFill>
            <a:sysClr val="windowText" lastClr="000000"/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/>
      </dsp:spPr>
      <dsp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2698614" y="2682996"/>
        <a:ext cx="0" cy="0"/>
      </dsp:txXfrm>
    </dsp:sp>
    <dsp:sp modelId="{ABD0137E-4C96-46F5-96A7-F6268D0A66B9}">
      <dsp:nvSpPr>
        <dsp:cNvPr id="0" name=""/>
        <dsp:cNvSpPr/>
      </dsp:nvSpPr>
      <dsp:spPr>
        <a:xfrm>
          <a:off x="2198219" y="1424912"/>
          <a:ext cx="1053463" cy="1284421"/>
        </a:xfrm>
        <a:custGeom>
          <a:avLst/>
          <a:gdLst/>
          <a:ahLst/>
          <a:cxnLst/>
          <a:rect l="0" t="0" r="0" b="0"/>
          <a:pathLst>
            <a:path>
              <a:moveTo>
                <a:pt x="0" y="1284421"/>
              </a:moveTo>
              <a:lnTo>
                <a:pt x="526731" y="1284421"/>
              </a:lnTo>
              <a:lnTo>
                <a:pt x="526731" y="0"/>
              </a:lnTo>
              <a:lnTo>
                <a:pt x="1053463" y="0"/>
              </a:lnTo>
            </a:path>
          </a:pathLst>
        </a:custGeom>
        <a:noFill/>
        <a:ln w="12700" cap="flat" cmpd="sng" algn="ctr">
          <a:solidFill>
            <a:sysClr val="windowText" lastClr="000000"/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/>
      </dsp:spPr>
      <dsp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2683421" y="2025593"/>
        <a:ext cx="0" cy="0"/>
      </dsp:txXfrm>
    </dsp:sp>
    <dsp:sp modelId="{59B2EC38-1F60-4F95-AE16-7E2BD0A614FD}">
      <dsp:nvSpPr>
        <dsp:cNvPr id="0" name=""/>
        <dsp:cNvSpPr/>
      </dsp:nvSpPr>
      <dsp:spPr>
        <a:xfrm rot="16200000">
          <a:off x="-1138919" y="1610223"/>
          <a:ext cx="4476058" cy="2198219"/>
        </a:xfrm>
        <a:prstGeom prst="flowChartOffpageConnector">
          <a:avLst/>
        </a:prstGeom>
        <a:solidFill>
          <a:srgbClr val="FFC000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  <a:t>Reducing</a:t>
          </a:r>
          <a:br>
            <a:rPr lang="en-US" sz="4400" kern="1200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</a:br>
          <a:r>
            <a:rPr lang="en-US" sz="4400" kern="1200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  <a:t>Food Waste</a:t>
          </a:r>
        </a:p>
      </dsp:txBody>
      <dsp:txXfrm>
        <a:off x="-1358741" y="1830045"/>
        <a:ext cx="4476058" cy="1758575"/>
      </dsp:txXfrm>
    </dsp:sp>
    <dsp:sp modelId="{9607997A-45DA-485A-AFC3-A1FB84FB6D25}">
      <dsp:nvSpPr>
        <dsp:cNvPr id="0" name=""/>
        <dsp:cNvSpPr/>
      </dsp:nvSpPr>
      <dsp:spPr>
        <a:xfrm>
          <a:off x="3251682" y="911143"/>
          <a:ext cx="4496918" cy="1027536"/>
        </a:xfrm>
        <a:prstGeom prst="rect">
          <a:avLst/>
        </a:prstGeom>
        <a:solidFill>
          <a:srgbClr val="00B895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  <a:t>World Hunger</a:t>
          </a:r>
        </a:p>
      </dsp:txBody>
      <dsp:txXfrm>
        <a:off x="3251682" y="911143"/>
        <a:ext cx="4496918" cy="1027536"/>
      </dsp:txXfrm>
    </dsp:sp>
    <dsp:sp modelId="{0E212F2C-BF00-4CD6-A419-7F9FF9B64601}">
      <dsp:nvSpPr>
        <dsp:cNvPr id="0" name=""/>
        <dsp:cNvSpPr/>
      </dsp:nvSpPr>
      <dsp:spPr>
        <a:xfrm>
          <a:off x="3251682" y="2195565"/>
          <a:ext cx="4442925" cy="1027536"/>
        </a:xfrm>
        <a:prstGeom prst="rect">
          <a:avLst/>
        </a:prstGeom>
        <a:solidFill>
          <a:srgbClr val="FF2F97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  <a:t>Global Warming</a:t>
          </a:r>
        </a:p>
      </dsp:txBody>
      <dsp:txXfrm>
        <a:off x="3251682" y="2195565"/>
        <a:ext cx="4442925" cy="1027536"/>
      </dsp:txXfrm>
    </dsp:sp>
    <dsp:sp modelId="{C740EF75-4CE5-481F-B3A9-557B820C2D6E}">
      <dsp:nvSpPr>
        <dsp:cNvPr id="0" name=""/>
        <dsp:cNvSpPr/>
      </dsp:nvSpPr>
      <dsp:spPr>
        <a:xfrm>
          <a:off x="3251682" y="3479986"/>
          <a:ext cx="4442925" cy="1027536"/>
        </a:xfrm>
        <a:prstGeom prst="rect">
          <a:avLst/>
        </a:prstGeom>
        <a:solidFill>
          <a:srgbClr val="3333CC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solidFill>
                <a:sysClr val="window" lastClr="FFFFFF"/>
              </a:solidFill>
              <a:latin typeface="Qatar2022 | designsara.ir" panose="00000800000000000000" pitchFamily="2" charset="-78"/>
              <a:ea typeface="+mn-ea"/>
              <a:cs typeface="Qatar2022 | designsara.ir" panose="00000800000000000000" pitchFamily="2" charset="-78"/>
            </a:rPr>
            <a:t>Water Crisis</a:t>
          </a:r>
        </a:p>
      </dsp:txBody>
      <dsp:txXfrm>
        <a:off x="3251682" y="3479986"/>
        <a:ext cx="4442925" cy="10275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E157FE-1425-4D78-8550-E726C3CA511C}">
      <dsp:nvSpPr>
        <dsp:cNvPr id="0" name=""/>
        <dsp:cNvSpPr/>
      </dsp:nvSpPr>
      <dsp:spPr>
        <a:xfrm>
          <a:off x="1081997" y="225026"/>
          <a:ext cx="1144335" cy="11443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CBCF10-3DE1-4DB2-B95F-D3D81C6A7999}">
      <dsp:nvSpPr>
        <dsp:cNvPr id="0" name=""/>
        <dsp:cNvSpPr/>
      </dsp:nvSpPr>
      <dsp:spPr>
        <a:xfrm>
          <a:off x="0" y="1511084"/>
          <a:ext cx="3269531" cy="490429"/>
        </a:xfrm>
        <a:prstGeom prst="rect">
          <a:avLst/>
        </a:prstGeom>
        <a:noFill/>
        <a:ln>
          <a:noFill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b="0" i="0" kern="1200">
              <a:solidFill>
                <a:srgbClr val="FFFF00"/>
              </a:solidFill>
              <a:latin typeface="Aharoni"/>
              <a:cs typeface="Aharoni"/>
            </a:rPr>
            <a:t>Personalized Ads</a:t>
          </a:r>
          <a:endParaRPr lang="en-US" sz="2400" kern="1200">
            <a:solidFill>
              <a:srgbClr val="FFFF00"/>
            </a:solidFill>
            <a:latin typeface="Aharoni"/>
            <a:cs typeface="Aharoni"/>
          </a:endParaRPr>
        </a:p>
      </dsp:txBody>
      <dsp:txXfrm>
        <a:off x="0" y="1511084"/>
        <a:ext cx="3269531" cy="490429"/>
      </dsp:txXfrm>
    </dsp:sp>
    <dsp:sp modelId="{098F77A8-15A1-4ACF-B2F7-92391A42DE02}">
      <dsp:nvSpPr>
        <dsp:cNvPr id="0" name=""/>
        <dsp:cNvSpPr/>
      </dsp:nvSpPr>
      <dsp:spPr>
        <a:xfrm>
          <a:off x="75222" y="2248516"/>
          <a:ext cx="3269531" cy="2785195"/>
        </a:xfrm>
        <a:prstGeom prst="rect">
          <a:avLst/>
        </a:prstGeom>
        <a:noFill/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Utilize user food data for targeted advertising</a:t>
          </a:r>
          <a:endParaRPr lang="en-US" sz="17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Promote products relevant to user preferences, like discounted ingredients for favorite recipes</a:t>
          </a:r>
          <a:endParaRPr lang="en-US" sz="17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Gain a competitive edge over other apps</a:t>
          </a:r>
          <a:endParaRPr lang="en-US" sz="17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sp:txBody>
      <dsp:txXfrm>
        <a:off x="75222" y="2248516"/>
        <a:ext cx="3269531" cy="2785195"/>
      </dsp:txXfrm>
    </dsp:sp>
    <dsp:sp modelId="{94B8A5D2-531E-4552-92BB-1DEC2BA23730}">
      <dsp:nvSpPr>
        <dsp:cNvPr id="0" name=""/>
        <dsp:cNvSpPr/>
      </dsp:nvSpPr>
      <dsp:spPr>
        <a:xfrm>
          <a:off x="4909747" y="343927"/>
          <a:ext cx="1144335" cy="11443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EB47E8-81D4-4B7E-BC70-3596E208A539}">
      <dsp:nvSpPr>
        <dsp:cNvPr id="0" name=""/>
        <dsp:cNvSpPr/>
      </dsp:nvSpPr>
      <dsp:spPr>
        <a:xfrm>
          <a:off x="3847149" y="1517436"/>
          <a:ext cx="3269531" cy="490429"/>
        </a:xfrm>
        <a:prstGeom prst="rect">
          <a:avLst/>
        </a:prstGeom>
        <a:noFill/>
        <a:ln>
          <a:noFill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b="0" i="0" kern="1200">
              <a:solidFill>
                <a:srgbClr val="FFFF00"/>
              </a:solidFill>
              <a:latin typeface="Aharoni"/>
              <a:cs typeface="Aharoni"/>
            </a:rPr>
            <a:t>Strategic Partnerships</a:t>
          </a:r>
          <a:endParaRPr lang="en-US" sz="2400" kern="1200">
            <a:solidFill>
              <a:srgbClr val="FFFF00"/>
            </a:solidFill>
            <a:latin typeface="Aharoni"/>
            <a:cs typeface="Aharoni"/>
          </a:endParaRPr>
        </a:p>
      </dsp:txBody>
      <dsp:txXfrm>
        <a:off x="3847149" y="1517436"/>
        <a:ext cx="3269531" cy="490429"/>
      </dsp:txXfrm>
    </dsp:sp>
    <dsp:sp modelId="{40D9FFAF-74B4-425D-9FC6-26599D60C0BE}">
      <dsp:nvSpPr>
        <dsp:cNvPr id="0" name=""/>
        <dsp:cNvSpPr/>
      </dsp:nvSpPr>
      <dsp:spPr>
        <a:xfrm>
          <a:off x="3847149" y="2253617"/>
          <a:ext cx="3269531" cy="2342685"/>
        </a:xfrm>
        <a:prstGeom prst="rect">
          <a:avLst/>
        </a:prstGeom>
        <a:noFill/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Collaborate with grocery stores to encourage customer loyalty through exclusive offers</a:t>
          </a:r>
          <a:endParaRPr lang="en-US" sz="17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Partner with food delivery services to redistribute expiring grocery store items to app users</a:t>
          </a:r>
          <a:endParaRPr lang="en-US" sz="17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Maximize app value with minimal resource investment</a:t>
          </a:r>
          <a:endParaRPr lang="en-US" sz="17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sp:txBody>
      <dsp:txXfrm>
        <a:off x="3847149" y="2253617"/>
        <a:ext cx="3269531" cy="2342685"/>
      </dsp:txXfrm>
    </dsp:sp>
    <dsp:sp modelId="{7106B045-7ADB-41CC-98F6-C6A059CE7A35}">
      <dsp:nvSpPr>
        <dsp:cNvPr id="0" name=""/>
        <dsp:cNvSpPr/>
      </dsp:nvSpPr>
      <dsp:spPr>
        <a:xfrm>
          <a:off x="9172915" y="313965"/>
          <a:ext cx="1144335" cy="11443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027A35-07A3-420E-950B-AD4BA9223DEC}">
      <dsp:nvSpPr>
        <dsp:cNvPr id="0" name=""/>
        <dsp:cNvSpPr/>
      </dsp:nvSpPr>
      <dsp:spPr>
        <a:xfrm>
          <a:off x="8110307" y="1556958"/>
          <a:ext cx="3269531" cy="490429"/>
        </a:xfrm>
        <a:prstGeom prst="rect">
          <a:avLst/>
        </a:prstGeom>
        <a:noFill/>
        <a:ln>
          <a:noFill/>
        </a:ln>
        <a:effectLst>
          <a:outerShdw blurRad="190500" dist="228600" dir="2700000" algn="ctr" rotWithShape="0">
            <a:srgbClr val="000000">
              <a:alpha val="30000"/>
            </a:srgb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b="0" i="0" kern="1200">
              <a:solidFill>
                <a:srgbClr val="FFFF00"/>
              </a:solidFill>
              <a:latin typeface="Aharoni"/>
              <a:cs typeface="Aharoni"/>
            </a:rPr>
            <a:t>Virtual Nutritionist</a:t>
          </a:r>
          <a:endParaRPr lang="en-US" sz="2400" kern="1200">
            <a:solidFill>
              <a:srgbClr val="FFFF00"/>
            </a:solidFill>
            <a:latin typeface="Aharoni"/>
            <a:cs typeface="Aharoni"/>
          </a:endParaRPr>
        </a:p>
      </dsp:txBody>
      <dsp:txXfrm>
        <a:off x="8110307" y="1556958"/>
        <a:ext cx="3269531" cy="490429"/>
      </dsp:txXfrm>
    </dsp:sp>
    <dsp:sp modelId="{08DE0403-C692-4FD5-BB57-656C073B38C3}">
      <dsp:nvSpPr>
        <dsp:cNvPr id="0" name=""/>
        <dsp:cNvSpPr/>
      </dsp:nvSpPr>
      <dsp:spPr>
        <a:xfrm>
          <a:off x="7694299" y="2293901"/>
          <a:ext cx="4013643" cy="2613861"/>
        </a:xfrm>
        <a:prstGeom prst="rect">
          <a:avLst/>
        </a:prstGeom>
        <a:noFill/>
        <a:ln>
          <a:noFill/>
        </a:ln>
        <a:effectLst>
          <a:outerShdw blurRad="50800" dist="38100" dir="10800000" algn="r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glow" dir="t">
            <a:rot lat="0" lon="0" rev="4800000"/>
          </a:lightRig>
        </a:scene3d>
        <a:sp3d prstMaterial="matte">
          <a:bevelT w="127000" h="635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Provide 24/7 AI-powered, personalized nutritional guidance</a:t>
          </a:r>
          <a:endParaRPr lang="en-US" sz="17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Continually adapt advice based on users' changing dietary habits</a:t>
          </a:r>
          <a:endParaRPr lang="en-US" sz="17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Leverage success stories to match users with similar situations and solutions</a:t>
          </a:r>
          <a:endParaRPr lang="en-US" sz="17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ronos Pro" panose="020C0702030403020304"/>
              <a:cs typeface="Aharoni"/>
            </a:rPr>
            <a:t>Offer a monthly subscription, including a free trial</a:t>
          </a:r>
          <a:endParaRPr lang="en-US" sz="17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ronos Pro" panose="020C0702030403020304"/>
            <a:cs typeface="Aharoni"/>
          </a:endParaRPr>
        </a:p>
      </dsp:txBody>
      <dsp:txXfrm>
        <a:off x="7694299" y="2293901"/>
        <a:ext cx="4013643" cy="26138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712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543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265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2023-06-30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1764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2023-06-30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922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2023-06-30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513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2023-06-30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4392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2023-06-30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2245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2023-06-30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412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2023-06-30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2452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2023-06-30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16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0212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2023-06-30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4426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2023-06-30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999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2023-06-30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066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AF6F-354C-9582-7B1C-9E2E7A40F5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114783-6F86-4C6D-2BC7-25B3CE394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8A980-D4CF-6B38-CB23-4F6B2D09B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3AB5D-2007-FBCB-1EBE-275C0BAD7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91674-3ABC-0D94-5C70-7D1A2E159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7508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51016-D303-0BBD-A57C-F2A544199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13CDA-7FB8-2AFA-331A-83F6EFE69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CCEE2-423B-B386-40F9-D80227F46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154B4-CB61-D93F-FB5C-F5672C05B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65A4D-AFC9-7369-5E82-C717D3C80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0888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EE41A-88F7-6B62-C286-9733B03FC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C45E89-E2A4-4A72-8162-5E64BFB3B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5FDA0-D378-97A3-7EDE-F85AE5A54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5561C-2DEE-84BC-8055-9199F6D5C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B6F8E-F4B6-6236-EFAD-F0E9B2863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8492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9065C-4668-D3DB-0086-55556A3C9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71034-0A49-F8AC-82ED-D17279009A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992177-4787-E4D4-8FD6-FA438F50CE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501C72-F6FE-FCC6-F866-67771127B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DD067-6C0E-30AA-E549-62F6E677C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F70F12-E00F-2450-C85F-D575D351D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4296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6590F-D614-59E6-3583-D484F7B9F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70B1C8-C73F-5EEB-E5CE-021E0F936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6A9C6-B059-F27F-44E8-131F292732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4F30BF-BC28-86F7-D8F1-06A2E3F48E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3828AF-1C76-28E6-B0F1-2B8479CD4E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426DC6-2191-0C87-3AA5-E6F55F9EE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409C11-C2BF-88CD-C299-3DE533204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4FEBB7-BD2E-E5E6-E53E-518F54872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4645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EB40-B484-3AF0-BE18-61ED9F5D5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6045A-606A-11B7-A572-AADBAC120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E1A5C8-B3AF-384D-0FA5-4A2744D2F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E3D905-DF14-9D90-202B-8044157F0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0696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ECAFE3-91BB-D3EB-F83C-07622A6BC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1DA768-B84D-8F3C-30C6-F95B4BEDD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C2EE3-B78F-6BC2-822A-6DDACAEC1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171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1301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05EE8-063A-46DC-4E42-C493544E6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EE523-F3D8-1C50-2EA6-6E93E41E6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BACFB5-7829-509E-0716-B37AA19D83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D66AC4-2719-E0B7-77CE-5D4270BF8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CC1164-7196-6A6E-CEA0-2B72A20C7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78920E-8F5C-A482-B5C9-9C8DB2FF2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8106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C8F42-7FDC-ABAC-6567-F5C937674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C8506D-B7F6-9842-DA54-FEFDC68786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798FA1-322C-39F7-02A8-46D28C8704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D78B01-B6CD-3373-1170-C61521AA0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8855D3-973D-BFEF-0339-5A0433E4B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75DC42-8EBD-8BF2-1F6D-921C7795E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8643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1F83E-2CB6-755A-0A81-DB8E58818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9D8EDA-B288-F0A9-1A1C-2E5A6884B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B5B85-B5E1-7C77-8586-EC2A95EBF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2B5136-76C3-6131-470A-B962D17AF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BBD31-8FA1-0A31-7990-73D94EC40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8504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0FCB85-B1E9-1CAB-31FD-C8887DB61A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91206D-008D-D69B-404F-436EF0A4BB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F8D0B-B790-FCF8-0B94-D3BE5C5F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FC112-DD04-40DA-2ACF-8BB4C8523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475BA-E6D5-1C2B-CB59-6FA197E4D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863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2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217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384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403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971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78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10755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4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2023-06-30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506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1919D4-771A-E201-15F2-9BA46D982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512590-D5DE-2176-F8CA-E0E97B7134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341F25-B3F2-1410-439B-522A127F7F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2023-06-30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B06BB-2A36-D6D2-A47E-0B536ADC7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F559D-DE4D-1883-3CF7-DF15AAE84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473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urphylee2004.wixsite.com/zerowaste/user-items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10" Type="http://schemas.openxmlformats.org/officeDocument/2006/relationships/hyperlink" Target="http://www.pixnio.com/space/planet-earth-universe-galaxy" TargetMode="External"/><Relationship Id="rId4" Type="http://schemas.openxmlformats.org/officeDocument/2006/relationships/diagramLayout" Target="../diagrams/layout4.xml"/><Relationship Id="rId9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rs.gov/charities-non-profits/form-990-series-downloads" TargetMode="External"/><Relationship Id="rId3" Type="http://schemas.openxmlformats.org/officeDocument/2006/relationships/image" Target="../media/image15.png"/><Relationship Id="rId7" Type="http://schemas.openxmlformats.org/officeDocument/2006/relationships/hyperlink" Target="https://www.census.gov/data/tables/2018/econ/arts/annual-report.html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nrdc.org/press-releases/two-thirds-food-wasted-home-three-major-us-cities-edible" TargetMode="External"/><Relationship Id="rId5" Type="http://schemas.openxmlformats.org/officeDocument/2006/relationships/hyperlink" Target="https://doi.org/10.1002/jsfa.9126" TargetMode="External"/><Relationship Id="rId4" Type="http://schemas.openxmlformats.org/officeDocument/2006/relationships/hyperlink" Target="https://doi.org/10.3390/su12072892" TargetMode="External"/><Relationship Id="rId9" Type="http://schemas.openxmlformats.org/officeDocument/2006/relationships/hyperlink" Target="https://insights-engine.refed.org/food-waste-monitor?view=overview&amp;year=2019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Grocery Design in a Touchless World | NORR">
            <a:extLst>
              <a:ext uri="{FF2B5EF4-FFF2-40B4-BE49-F238E27FC236}">
                <a16:creationId xmlns:a16="http://schemas.microsoft.com/office/drawing/2014/main" id="{8CF47E80-1CBF-B5A6-698A-2D8A0717F2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"/>
          <a:stretch/>
        </p:blipFill>
        <p:spPr bwMode="auto">
          <a:xfrm>
            <a:off x="20" y="10"/>
            <a:ext cx="12191979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2654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7F55EAC-550A-4BDD-9099-3F20B8FA0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4F5A5F-493F-49AE-89B6-D5AF5EBC8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724001 w 12192000"/>
              <a:gd name="connsiteY0" fmla="*/ 434021 h 6858000"/>
              <a:gd name="connsiteX1" fmla="*/ 6471155 w 12192000"/>
              <a:gd name="connsiteY1" fmla="*/ 434599 h 6858000"/>
              <a:gd name="connsiteX2" fmla="*/ 5384913 w 12192000"/>
              <a:gd name="connsiteY2" fmla="*/ 497971 h 6858000"/>
              <a:gd name="connsiteX3" fmla="*/ 4818280 w 12192000"/>
              <a:gd name="connsiteY3" fmla="*/ 541802 h 6858000"/>
              <a:gd name="connsiteX4" fmla="*/ 3965428 w 12192000"/>
              <a:gd name="connsiteY4" fmla="*/ 675942 h 6858000"/>
              <a:gd name="connsiteX5" fmla="*/ 3699528 w 12192000"/>
              <a:gd name="connsiteY5" fmla="*/ 770472 h 6858000"/>
              <a:gd name="connsiteX6" fmla="*/ 3438854 w 12192000"/>
              <a:gd name="connsiteY6" fmla="*/ 834899 h 6858000"/>
              <a:gd name="connsiteX7" fmla="*/ 3367443 w 12192000"/>
              <a:gd name="connsiteY7" fmla="*/ 893518 h 6858000"/>
              <a:gd name="connsiteX8" fmla="*/ 3467301 w 12192000"/>
              <a:gd name="connsiteY8" fmla="*/ 953722 h 6858000"/>
              <a:gd name="connsiteX9" fmla="*/ 3889955 w 12192000"/>
              <a:gd name="connsiteY9" fmla="*/ 977486 h 6858000"/>
              <a:gd name="connsiteX10" fmla="*/ 3502135 w 12192000"/>
              <a:gd name="connsiteY10" fmla="*/ 1054062 h 6858000"/>
              <a:gd name="connsiteX11" fmla="*/ 4072832 w 12192000"/>
              <a:gd name="connsiteY11" fmla="*/ 1017622 h 6858000"/>
              <a:gd name="connsiteX12" fmla="*/ 4244099 w 12192000"/>
              <a:gd name="connsiteY12" fmla="*/ 1030825 h 6858000"/>
              <a:gd name="connsiteX13" fmla="*/ 4095475 w 12192000"/>
              <a:gd name="connsiteY13" fmla="*/ 1092084 h 6858000"/>
              <a:gd name="connsiteX14" fmla="*/ 3327386 w 12192000"/>
              <a:gd name="connsiteY14" fmla="*/ 1215660 h 6858000"/>
              <a:gd name="connsiteX15" fmla="*/ 3254813 w 12192000"/>
              <a:gd name="connsiteY15" fmla="*/ 1226749 h 6858000"/>
              <a:gd name="connsiteX16" fmla="*/ 2776427 w 12192000"/>
              <a:gd name="connsiteY16" fmla="*/ 1401552 h 6858000"/>
              <a:gd name="connsiteX17" fmla="*/ 3063226 w 12192000"/>
              <a:gd name="connsiteY17" fmla="*/ 1384124 h 6858000"/>
              <a:gd name="connsiteX18" fmla="*/ 2754945 w 12192000"/>
              <a:gd name="connsiteY18" fmla="*/ 1495025 h 6858000"/>
              <a:gd name="connsiteX19" fmla="*/ 2381061 w 12192000"/>
              <a:gd name="connsiteY19" fmla="*/ 1619658 h 6858000"/>
              <a:gd name="connsiteX20" fmla="*/ 2008336 w 12192000"/>
              <a:gd name="connsiteY20" fmla="*/ 1814527 h 6858000"/>
              <a:gd name="connsiteX21" fmla="*/ 1740695 w 12192000"/>
              <a:gd name="connsiteY21" fmla="*/ 1914337 h 6858000"/>
              <a:gd name="connsiteX22" fmla="*/ 1787720 w 12192000"/>
              <a:gd name="connsiteY22" fmla="*/ 1991970 h 6858000"/>
              <a:gd name="connsiteX23" fmla="*/ 1754048 w 12192000"/>
              <a:gd name="connsiteY23" fmla="*/ 2078049 h 6858000"/>
              <a:gd name="connsiteX24" fmla="*/ 2228951 w 12192000"/>
              <a:gd name="connsiteY24" fmla="*/ 1996721 h 6858000"/>
              <a:gd name="connsiteX25" fmla="*/ 2054781 w 12192000"/>
              <a:gd name="connsiteY25" fmla="*/ 2053228 h 6858000"/>
              <a:gd name="connsiteX26" fmla="*/ 1985693 w 12192000"/>
              <a:gd name="connsiteY26" fmla="*/ 2109207 h 6858000"/>
              <a:gd name="connsiteX27" fmla="*/ 2061168 w 12192000"/>
              <a:gd name="connsiteY27" fmla="*/ 2130859 h 6858000"/>
              <a:gd name="connsiteX28" fmla="*/ 2388026 w 12192000"/>
              <a:gd name="connsiteY28" fmla="*/ 2184726 h 6858000"/>
              <a:gd name="connsiteX29" fmla="*/ 1560719 w 12192000"/>
              <a:gd name="connsiteY29" fmla="*/ 2384876 h 6858000"/>
              <a:gd name="connsiteX30" fmla="*/ 1679734 w 12192000"/>
              <a:gd name="connsiteY30" fmla="*/ 2400191 h 6858000"/>
              <a:gd name="connsiteX31" fmla="*/ 2882089 w 12192000"/>
              <a:gd name="connsiteY31" fmla="*/ 2383292 h 6858000"/>
              <a:gd name="connsiteX32" fmla="*/ 3116638 w 12192000"/>
              <a:gd name="connsiteY32" fmla="*/ 2359528 h 6858000"/>
              <a:gd name="connsiteX33" fmla="*/ 2897765 w 12192000"/>
              <a:gd name="connsiteY33" fmla="*/ 2758243 h 6858000"/>
              <a:gd name="connsiteX34" fmla="*/ 2981367 w 12192000"/>
              <a:gd name="connsiteY34" fmla="*/ 2829008 h 6858000"/>
              <a:gd name="connsiteX35" fmla="*/ 2682955 w 12192000"/>
              <a:gd name="connsiteY35" fmla="*/ 2846436 h 6858000"/>
              <a:gd name="connsiteX36" fmla="*/ 2099485 w 12192000"/>
              <a:gd name="connsiteY36" fmla="*/ 3066653 h 6858000"/>
              <a:gd name="connsiteX37" fmla="*/ 1807460 w 12192000"/>
              <a:gd name="connsiteY37" fmla="*/ 3454808 h 6858000"/>
              <a:gd name="connsiteX38" fmla="*/ 1921251 w 12192000"/>
              <a:gd name="connsiteY38" fmla="*/ 3540889 h 6858000"/>
              <a:gd name="connsiteX39" fmla="*/ 1453313 w 12192000"/>
              <a:gd name="connsiteY39" fmla="*/ 3637002 h 6858000"/>
              <a:gd name="connsiteX40" fmla="*/ 1686122 w 12192000"/>
              <a:gd name="connsiteY40" fmla="*/ 3667634 h 6858000"/>
              <a:gd name="connsiteX41" fmla="*/ 1513692 w 12192000"/>
              <a:gd name="connsiteY41" fmla="*/ 3725196 h 6858000"/>
              <a:gd name="connsiteX42" fmla="*/ 1369711 w 12192000"/>
              <a:gd name="connsiteY42" fmla="*/ 3826063 h 6858000"/>
              <a:gd name="connsiteX43" fmla="*/ 2051298 w 12192000"/>
              <a:gd name="connsiteY43" fmla="*/ 3754242 h 6858000"/>
              <a:gd name="connsiteX44" fmla="*/ 2245207 w 12192000"/>
              <a:gd name="connsiteY44" fmla="*/ 3797018 h 6858000"/>
              <a:gd name="connsiteX45" fmla="*/ 2353192 w 12192000"/>
              <a:gd name="connsiteY45" fmla="*/ 3796489 h 6858000"/>
              <a:gd name="connsiteX46" fmla="*/ 2490207 w 12192000"/>
              <a:gd name="connsiteY46" fmla="*/ 3801242 h 6858000"/>
              <a:gd name="connsiteX47" fmla="*/ 2375835 w 12192000"/>
              <a:gd name="connsiteY47" fmla="*/ 3839794 h 6858000"/>
              <a:gd name="connsiteX48" fmla="*/ 2522138 w 12192000"/>
              <a:gd name="connsiteY48" fmla="*/ 4009841 h 6858000"/>
              <a:gd name="connsiteX49" fmla="*/ 1998466 w 12192000"/>
              <a:gd name="connsiteY49" fmla="*/ 4130778 h 6858000"/>
              <a:gd name="connsiteX50" fmla="*/ 2114580 w 12192000"/>
              <a:gd name="connsiteY50" fmla="*/ 4154543 h 6858000"/>
              <a:gd name="connsiteX51" fmla="*/ 2177862 w 12192000"/>
              <a:gd name="connsiteY51" fmla="*/ 4189925 h 6858000"/>
              <a:gd name="connsiteX52" fmla="*/ 1868419 w 12192000"/>
              <a:gd name="connsiteY52" fmla="*/ 4382153 h 6858000"/>
              <a:gd name="connsiteX53" fmla="*/ 2279460 w 12192000"/>
              <a:gd name="connsiteY53" fmla="*/ 4356805 h 6858000"/>
              <a:gd name="connsiteX54" fmla="*/ 2029817 w 12192000"/>
              <a:gd name="connsiteY54" fmla="*/ 4468235 h 6858000"/>
              <a:gd name="connsiteX55" fmla="*/ 1560137 w 12192000"/>
              <a:gd name="connsiteY55" fmla="*/ 4730172 h 6858000"/>
              <a:gd name="connsiteX56" fmla="*/ 1956664 w 12192000"/>
              <a:gd name="connsiteY56" fmla="*/ 4820477 h 6858000"/>
              <a:gd name="connsiteX57" fmla="*/ 3268168 w 12192000"/>
              <a:gd name="connsiteY57" fmla="*/ 4852692 h 6858000"/>
              <a:gd name="connsiteX58" fmla="*/ 2807197 w 12192000"/>
              <a:gd name="connsiteY58" fmla="*/ 4939300 h 6858000"/>
              <a:gd name="connsiteX59" fmla="*/ 2721272 w 12192000"/>
              <a:gd name="connsiteY59" fmla="*/ 4970458 h 6858000"/>
              <a:gd name="connsiteX60" fmla="*/ 2802552 w 12192000"/>
              <a:gd name="connsiteY60" fmla="*/ 5014291 h 6858000"/>
              <a:gd name="connsiteX61" fmla="*/ 2537812 w 12192000"/>
              <a:gd name="connsiteY61" fmla="*/ 5053898 h 6858000"/>
              <a:gd name="connsiteX62" fmla="*/ 2569744 w 12192000"/>
              <a:gd name="connsiteY62" fmla="*/ 5153182 h 6858000"/>
              <a:gd name="connsiteX63" fmla="*/ 1987436 w 12192000"/>
              <a:gd name="connsiteY63" fmla="*/ 5334320 h 6858000"/>
              <a:gd name="connsiteX64" fmla="*/ 1972921 w 12192000"/>
              <a:gd name="connsiteY64" fmla="*/ 5382376 h 6858000"/>
              <a:gd name="connsiteX65" fmla="*/ 2341001 w 12192000"/>
              <a:gd name="connsiteY65" fmla="*/ 5360725 h 6858000"/>
              <a:gd name="connsiteX66" fmla="*/ 2710822 w 12192000"/>
              <a:gd name="connsiteY66" fmla="*/ 5418816 h 6858000"/>
              <a:gd name="connsiteX67" fmla="*/ 2833903 w 12192000"/>
              <a:gd name="connsiteY67" fmla="*/ 5413007 h 6858000"/>
              <a:gd name="connsiteX68" fmla="*/ 3011556 w 12192000"/>
              <a:gd name="connsiteY68" fmla="*/ 5399276 h 6858000"/>
              <a:gd name="connsiteX69" fmla="*/ 3254233 w 12192000"/>
              <a:gd name="connsiteY69" fmla="*/ 5439412 h 6858000"/>
              <a:gd name="connsiteX70" fmla="*/ 2792101 w 12192000"/>
              <a:gd name="connsiteY70" fmla="*/ 5471625 h 6858000"/>
              <a:gd name="connsiteX71" fmla="*/ 2977303 w 12192000"/>
              <a:gd name="connsiteY71" fmla="*/ 5539751 h 6858000"/>
              <a:gd name="connsiteX72" fmla="*/ 3656566 w 12192000"/>
              <a:gd name="connsiteY72" fmla="*/ 5678642 h 6858000"/>
              <a:gd name="connsiteX73" fmla="*/ 4858340 w 12192000"/>
              <a:gd name="connsiteY73" fmla="*/ 5969625 h 6858000"/>
              <a:gd name="connsiteX74" fmla="*/ 5296668 w 12192000"/>
              <a:gd name="connsiteY74" fmla="*/ 6043559 h 6858000"/>
              <a:gd name="connsiteX75" fmla="*/ 5456323 w 12192000"/>
              <a:gd name="connsiteY75" fmla="*/ 6042502 h 6858000"/>
              <a:gd name="connsiteX76" fmla="*/ 5267058 w 12192000"/>
              <a:gd name="connsiteY76" fmla="*/ 6100066 h 6858000"/>
              <a:gd name="connsiteX77" fmla="*/ 7095266 w 12192000"/>
              <a:gd name="connsiteY77" fmla="*/ 6287541 h 6858000"/>
              <a:gd name="connsiteX78" fmla="*/ 9707235 w 12192000"/>
              <a:gd name="connsiteY78" fmla="*/ 5994446 h 6858000"/>
              <a:gd name="connsiteX79" fmla="*/ 10083442 w 12192000"/>
              <a:gd name="connsiteY79" fmla="*/ 5678642 h 6858000"/>
              <a:gd name="connsiteX80" fmla="*/ 10338892 w 12192000"/>
              <a:gd name="connsiteY80" fmla="*/ 4650957 h 6858000"/>
              <a:gd name="connsiteX81" fmla="*/ 10628013 w 12192000"/>
              <a:gd name="connsiteY81" fmla="*/ 4411198 h 6858000"/>
              <a:gd name="connsiteX82" fmla="*/ 10802766 w 12192000"/>
              <a:gd name="connsiteY82" fmla="*/ 4258050 h 6858000"/>
              <a:gd name="connsiteX83" fmla="*/ 10614662 w 12192000"/>
              <a:gd name="connsiteY83" fmla="*/ 4150318 h 6858000"/>
              <a:gd name="connsiteX84" fmla="*/ 10681427 w 12192000"/>
              <a:gd name="connsiteY84" fmla="*/ 4054203 h 6858000"/>
              <a:gd name="connsiteX85" fmla="*/ 10520029 w 12192000"/>
              <a:gd name="connsiteY85" fmla="*/ 3804411 h 6858000"/>
              <a:gd name="connsiteX86" fmla="*/ 10568798 w 12192000"/>
              <a:gd name="connsiteY86" fmla="*/ 3466426 h 6858000"/>
              <a:gd name="connsiteX87" fmla="*/ 10499709 w 12192000"/>
              <a:gd name="connsiteY87" fmla="*/ 3166465 h 6858000"/>
              <a:gd name="connsiteX88" fmla="*/ 10489840 w 12192000"/>
              <a:gd name="connsiteY88" fmla="*/ 2546475 h 6858000"/>
              <a:gd name="connsiteX89" fmla="*/ 10584471 w 12192000"/>
              <a:gd name="connsiteY89" fmla="*/ 2512148 h 6858000"/>
              <a:gd name="connsiteX90" fmla="*/ 10695942 w 12192000"/>
              <a:gd name="connsiteY90" fmla="*/ 2358471 h 6858000"/>
              <a:gd name="connsiteX91" fmla="*/ 10732516 w 12192000"/>
              <a:gd name="connsiteY91" fmla="*/ 2287706 h 6858000"/>
              <a:gd name="connsiteX92" fmla="*/ 10731357 w 12192000"/>
              <a:gd name="connsiteY92" fmla="*/ 2137725 h 6858000"/>
              <a:gd name="connsiteX93" fmla="*/ 10678525 w 12192000"/>
              <a:gd name="connsiteY93" fmla="*/ 2070656 h 6858000"/>
              <a:gd name="connsiteX94" fmla="*/ 10735999 w 12192000"/>
              <a:gd name="connsiteY94" fmla="*/ 1956587 h 6858000"/>
              <a:gd name="connsiteX95" fmla="*/ 10824246 w 12192000"/>
              <a:gd name="connsiteY95" fmla="*/ 1862584 h 6858000"/>
              <a:gd name="connsiteX96" fmla="*/ 10773156 w 12192000"/>
              <a:gd name="connsiteY96" fmla="*/ 1768054 h 6858000"/>
              <a:gd name="connsiteX97" fmla="*/ 10716261 w 12192000"/>
              <a:gd name="connsiteY97" fmla="*/ 1678278 h 6858000"/>
              <a:gd name="connsiteX98" fmla="*/ 10554864 w 12192000"/>
              <a:gd name="connsiteY98" fmla="*/ 1477599 h 6858000"/>
              <a:gd name="connsiteX99" fmla="*/ 10267483 w 12192000"/>
              <a:gd name="connsiteY99" fmla="*/ 1324977 h 6858000"/>
              <a:gd name="connsiteX100" fmla="*/ 9913337 w 12192000"/>
              <a:gd name="connsiteY100" fmla="*/ 1202458 h 6858000"/>
              <a:gd name="connsiteX101" fmla="*/ 10024805 w 12192000"/>
              <a:gd name="connsiteY101" fmla="*/ 1124827 h 6858000"/>
              <a:gd name="connsiteX102" fmla="*/ 9411726 w 12192000"/>
              <a:gd name="connsiteY102" fmla="*/ 980655 h 6858000"/>
              <a:gd name="connsiteX103" fmla="*/ 9930753 w 12192000"/>
              <a:gd name="connsiteY103" fmla="*/ 901968 h 6858000"/>
              <a:gd name="connsiteX104" fmla="*/ 9894178 w 12192000"/>
              <a:gd name="connsiteY104" fmla="*/ 871339 h 6858000"/>
              <a:gd name="connsiteX105" fmla="*/ 9858182 w 12192000"/>
              <a:gd name="connsiteY105" fmla="*/ 839125 h 6858000"/>
              <a:gd name="connsiteX106" fmla="*/ 10131050 w 12192000"/>
              <a:gd name="connsiteY106" fmla="*/ 792652 h 6858000"/>
              <a:gd name="connsiteX107" fmla="*/ 10006808 w 12192000"/>
              <a:gd name="connsiteY107" fmla="*/ 731920 h 6858000"/>
              <a:gd name="connsiteX108" fmla="*/ 10233809 w 12192000"/>
              <a:gd name="connsiteY108" fmla="*/ 710268 h 6858000"/>
              <a:gd name="connsiteX109" fmla="*/ 10267483 w 12192000"/>
              <a:gd name="connsiteY109" fmla="*/ 628940 h 6858000"/>
              <a:gd name="connsiteX110" fmla="*/ 10136275 w 12192000"/>
              <a:gd name="connsiteY110" fmla="*/ 589333 h 6858000"/>
              <a:gd name="connsiteX111" fmla="*/ 9131312 w 12192000"/>
              <a:gd name="connsiteY111" fmla="*/ 480544 h 6858000"/>
              <a:gd name="connsiteX112" fmla="*/ 7479600 w 12192000"/>
              <a:gd name="connsiteY112" fmla="*/ 454667 h 6858000"/>
              <a:gd name="connsiteX113" fmla="*/ 6724001 w 12192000"/>
              <a:gd name="connsiteY113" fmla="*/ 434021 h 6858000"/>
              <a:gd name="connsiteX114" fmla="*/ 0 w 12192000"/>
              <a:gd name="connsiteY114" fmla="*/ 0 h 6858000"/>
              <a:gd name="connsiteX115" fmla="*/ 12192000 w 12192000"/>
              <a:gd name="connsiteY115" fmla="*/ 0 h 6858000"/>
              <a:gd name="connsiteX116" fmla="*/ 12192000 w 12192000"/>
              <a:gd name="connsiteY116" fmla="*/ 6858000 h 6858000"/>
              <a:gd name="connsiteX117" fmla="*/ 0 w 12192000"/>
              <a:gd name="connsiteY1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12192000" h="6858000">
                <a:moveTo>
                  <a:pt x="6724001" y="434021"/>
                </a:moveTo>
                <a:cubicBezTo>
                  <a:pt x="6639882" y="433113"/>
                  <a:pt x="6555627" y="433147"/>
                  <a:pt x="6471155" y="434599"/>
                </a:cubicBezTo>
                <a:cubicBezTo>
                  <a:pt x="6109461" y="440937"/>
                  <a:pt x="5748349" y="439351"/>
                  <a:pt x="5384913" y="497971"/>
                </a:cubicBezTo>
                <a:cubicBezTo>
                  <a:pt x="5199132" y="528072"/>
                  <a:pt x="5005803" y="518038"/>
                  <a:pt x="4818280" y="541802"/>
                </a:cubicBezTo>
                <a:cubicBezTo>
                  <a:pt x="4532641" y="578242"/>
                  <a:pt x="4247003" y="621019"/>
                  <a:pt x="3965428" y="675942"/>
                </a:cubicBezTo>
                <a:cubicBezTo>
                  <a:pt x="3877181" y="693369"/>
                  <a:pt x="3768034" y="703930"/>
                  <a:pt x="3699528" y="770472"/>
                </a:cubicBezTo>
                <a:cubicBezTo>
                  <a:pt x="3590961" y="728224"/>
                  <a:pt x="3523617" y="807966"/>
                  <a:pt x="3438854" y="834899"/>
                </a:cubicBezTo>
                <a:cubicBezTo>
                  <a:pt x="3405761" y="845462"/>
                  <a:pt x="3362218" y="860248"/>
                  <a:pt x="3367443" y="893518"/>
                </a:cubicBezTo>
                <a:cubicBezTo>
                  <a:pt x="3372089" y="935238"/>
                  <a:pt x="3420855" y="962172"/>
                  <a:pt x="3467301" y="953722"/>
                </a:cubicBezTo>
                <a:cubicBezTo>
                  <a:pt x="3611863" y="927317"/>
                  <a:pt x="3741328" y="986464"/>
                  <a:pt x="3889955" y="977486"/>
                </a:cubicBezTo>
                <a:cubicBezTo>
                  <a:pt x="3760488" y="1002836"/>
                  <a:pt x="3631601" y="1028713"/>
                  <a:pt x="3502135" y="1054062"/>
                </a:cubicBezTo>
                <a:cubicBezTo>
                  <a:pt x="3694303" y="1074129"/>
                  <a:pt x="3883568" y="1038218"/>
                  <a:pt x="4072832" y="1017622"/>
                </a:cubicBezTo>
                <a:cubicBezTo>
                  <a:pt x="4133792" y="1011285"/>
                  <a:pt x="4228424" y="962699"/>
                  <a:pt x="4244099" y="1030825"/>
                </a:cubicBezTo>
                <a:cubicBezTo>
                  <a:pt x="4254550" y="1076242"/>
                  <a:pt x="4152951" y="1079410"/>
                  <a:pt x="4095475" y="1092084"/>
                </a:cubicBezTo>
                <a:cubicBezTo>
                  <a:pt x="3841766" y="1146479"/>
                  <a:pt x="3583994" y="1178165"/>
                  <a:pt x="3327386" y="1215660"/>
                </a:cubicBezTo>
                <a:cubicBezTo>
                  <a:pt x="3303001" y="1219357"/>
                  <a:pt x="3271070" y="1216188"/>
                  <a:pt x="3254813" y="1226749"/>
                </a:cubicBezTo>
                <a:cubicBezTo>
                  <a:pt x="3123605" y="1311774"/>
                  <a:pt x="2957563" y="1339765"/>
                  <a:pt x="2776427" y="1401552"/>
                </a:cubicBezTo>
                <a:cubicBezTo>
                  <a:pt x="2890798" y="1430598"/>
                  <a:pt x="2968012" y="1370921"/>
                  <a:pt x="3063226" y="1384124"/>
                </a:cubicBezTo>
                <a:cubicBezTo>
                  <a:pt x="2966272" y="1448024"/>
                  <a:pt x="2853641" y="1460171"/>
                  <a:pt x="2754945" y="1495025"/>
                </a:cubicBezTo>
                <a:cubicBezTo>
                  <a:pt x="2684117" y="1519846"/>
                  <a:pt x="2421119" y="1597477"/>
                  <a:pt x="2381061" y="1619658"/>
                </a:cubicBezTo>
                <a:cubicBezTo>
                  <a:pt x="2260302" y="1688311"/>
                  <a:pt x="2107033" y="1720525"/>
                  <a:pt x="2008336" y="1814527"/>
                </a:cubicBezTo>
                <a:cubicBezTo>
                  <a:pt x="1938668" y="1880540"/>
                  <a:pt x="1822554" y="1868393"/>
                  <a:pt x="1740695" y="1914337"/>
                </a:cubicBezTo>
                <a:cubicBezTo>
                  <a:pt x="1711667" y="1957642"/>
                  <a:pt x="1767982" y="1968733"/>
                  <a:pt x="1787720" y="1991970"/>
                </a:cubicBezTo>
                <a:cubicBezTo>
                  <a:pt x="1813846" y="2023126"/>
                  <a:pt x="1767401" y="2040555"/>
                  <a:pt x="1754048" y="2078049"/>
                </a:cubicBezTo>
                <a:cubicBezTo>
                  <a:pt x="1907898" y="2035802"/>
                  <a:pt x="2054781" y="2010981"/>
                  <a:pt x="2228951" y="1996721"/>
                </a:cubicBezTo>
                <a:cubicBezTo>
                  <a:pt x="2171475" y="2057452"/>
                  <a:pt x="2101807" y="2031048"/>
                  <a:pt x="2054781" y="2053228"/>
                </a:cubicBezTo>
                <a:cubicBezTo>
                  <a:pt x="2024011" y="2067487"/>
                  <a:pt x="1976984" y="2073824"/>
                  <a:pt x="1985693" y="2109207"/>
                </a:cubicBezTo>
                <a:cubicBezTo>
                  <a:pt x="1992660" y="2137196"/>
                  <a:pt x="2032140" y="2133500"/>
                  <a:pt x="2061168" y="2130859"/>
                </a:cubicBezTo>
                <a:cubicBezTo>
                  <a:pt x="2172636" y="2120825"/>
                  <a:pt x="2281202" y="2117656"/>
                  <a:pt x="2388026" y="2184726"/>
                </a:cubicBezTo>
                <a:cubicBezTo>
                  <a:pt x="2116321" y="2282425"/>
                  <a:pt x="1803977" y="2241233"/>
                  <a:pt x="1560719" y="2384876"/>
                </a:cubicBezTo>
                <a:cubicBezTo>
                  <a:pt x="1594973" y="2429237"/>
                  <a:pt x="1643739" y="2405472"/>
                  <a:pt x="1679734" y="2400191"/>
                </a:cubicBezTo>
                <a:cubicBezTo>
                  <a:pt x="1916026" y="2364279"/>
                  <a:pt x="2760170" y="2428180"/>
                  <a:pt x="2882089" y="2383292"/>
                </a:cubicBezTo>
                <a:cubicBezTo>
                  <a:pt x="2956983" y="2355830"/>
                  <a:pt x="3035941" y="2342628"/>
                  <a:pt x="3116638" y="2359528"/>
                </a:cubicBezTo>
                <a:cubicBezTo>
                  <a:pt x="3194434" y="2375898"/>
                  <a:pt x="3174696" y="2605622"/>
                  <a:pt x="2897765" y="2758243"/>
                </a:cubicBezTo>
                <a:cubicBezTo>
                  <a:pt x="2858286" y="2779895"/>
                  <a:pt x="3034779" y="2811053"/>
                  <a:pt x="2981367" y="2829008"/>
                </a:cubicBezTo>
                <a:cubicBezTo>
                  <a:pt x="2939566" y="2843267"/>
                  <a:pt x="2734626" y="2835346"/>
                  <a:pt x="2682955" y="2846436"/>
                </a:cubicBezTo>
                <a:cubicBezTo>
                  <a:pt x="2662635" y="2851188"/>
                  <a:pt x="2040267" y="3029159"/>
                  <a:pt x="2099485" y="3066653"/>
                </a:cubicBezTo>
                <a:cubicBezTo>
                  <a:pt x="2276558" y="3179139"/>
                  <a:pt x="2869897" y="3385098"/>
                  <a:pt x="1807460" y="3454808"/>
                </a:cubicBezTo>
                <a:cubicBezTo>
                  <a:pt x="1841132" y="3495472"/>
                  <a:pt x="1934024" y="3469596"/>
                  <a:pt x="1921251" y="3540889"/>
                </a:cubicBezTo>
                <a:cubicBezTo>
                  <a:pt x="1780173" y="3579440"/>
                  <a:pt x="1617035" y="3577328"/>
                  <a:pt x="1453313" y="3637002"/>
                </a:cubicBezTo>
                <a:cubicBezTo>
                  <a:pt x="1527047" y="3680307"/>
                  <a:pt x="1611808" y="3653902"/>
                  <a:pt x="1686122" y="3667634"/>
                </a:cubicBezTo>
                <a:cubicBezTo>
                  <a:pt x="1644320" y="3722027"/>
                  <a:pt x="1572330" y="3713578"/>
                  <a:pt x="1513692" y="3725196"/>
                </a:cubicBezTo>
                <a:cubicBezTo>
                  <a:pt x="1459700" y="3736286"/>
                  <a:pt x="1345329" y="3830816"/>
                  <a:pt x="1369711" y="3826063"/>
                </a:cubicBezTo>
                <a:cubicBezTo>
                  <a:pt x="1595553" y="3783815"/>
                  <a:pt x="1824877" y="3795434"/>
                  <a:pt x="2051298" y="3754242"/>
                </a:cubicBezTo>
                <a:cubicBezTo>
                  <a:pt x="2126192" y="3740511"/>
                  <a:pt x="2210955" y="3714106"/>
                  <a:pt x="2245207" y="3797018"/>
                </a:cubicBezTo>
                <a:cubicBezTo>
                  <a:pt x="2255659" y="3821310"/>
                  <a:pt x="2248109" y="3829232"/>
                  <a:pt x="2353192" y="3796489"/>
                </a:cubicBezTo>
                <a:cubicBezTo>
                  <a:pt x="2394414" y="3783815"/>
                  <a:pt x="2448988" y="3770085"/>
                  <a:pt x="2490207" y="3801242"/>
                </a:cubicBezTo>
                <a:cubicBezTo>
                  <a:pt x="2464082" y="3840321"/>
                  <a:pt x="2413572" y="3828703"/>
                  <a:pt x="2375835" y="3839794"/>
                </a:cubicBezTo>
                <a:cubicBezTo>
                  <a:pt x="2275978" y="3868311"/>
                  <a:pt x="2619094" y="3977100"/>
                  <a:pt x="2522138" y="4009841"/>
                </a:cubicBezTo>
                <a:cubicBezTo>
                  <a:pt x="2323584" y="4076912"/>
                  <a:pt x="2199343" y="4057372"/>
                  <a:pt x="1998466" y="4130778"/>
                </a:cubicBezTo>
                <a:cubicBezTo>
                  <a:pt x="2066973" y="4129192"/>
                  <a:pt x="2046072" y="4154543"/>
                  <a:pt x="2114580" y="4154543"/>
                </a:cubicBezTo>
                <a:cubicBezTo>
                  <a:pt x="2145350" y="4154543"/>
                  <a:pt x="2177862" y="4160878"/>
                  <a:pt x="2177862" y="4189925"/>
                </a:cubicBezTo>
                <a:cubicBezTo>
                  <a:pt x="2177862" y="4217385"/>
                  <a:pt x="1817330" y="4367895"/>
                  <a:pt x="1868419" y="4382153"/>
                </a:cubicBezTo>
                <a:cubicBezTo>
                  <a:pt x="2007755" y="4420704"/>
                  <a:pt x="2365385" y="4302410"/>
                  <a:pt x="2279460" y="4356805"/>
                </a:cubicBezTo>
                <a:cubicBezTo>
                  <a:pt x="2148834" y="4439716"/>
                  <a:pt x="2129094" y="4456088"/>
                  <a:pt x="2029817" y="4468235"/>
                </a:cubicBezTo>
                <a:cubicBezTo>
                  <a:pt x="1944474" y="4478796"/>
                  <a:pt x="1644320" y="4710633"/>
                  <a:pt x="1560137" y="4730172"/>
                </a:cubicBezTo>
                <a:cubicBezTo>
                  <a:pt x="1485825" y="4747072"/>
                  <a:pt x="1774947" y="4800410"/>
                  <a:pt x="1956664" y="4820477"/>
                </a:cubicBezTo>
                <a:cubicBezTo>
                  <a:pt x="2130256" y="4840017"/>
                  <a:pt x="3101544" y="4789319"/>
                  <a:pt x="3268168" y="4852692"/>
                </a:cubicBezTo>
                <a:cubicBezTo>
                  <a:pt x="3111993" y="4878041"/>
                  <a:pt x="2970336" y="4953030"/>
                  <a:pt x="2807197" y="4939300"/>
                </a:cubicBezTo>
                <a:cubicBezTo>
                  <a:pt x="2773524" y="4936660"/>
                  <a:pt x="2724756" y="4930323"/>
                  <a:pt x="2721272" y="4970458"/>
                </a:cubicBezTo>
                <a:cubicBezTo>
                  <a:pt x="2718369" y="5005313"/>
                  <a:pt x="2788038" y="4981548"/>
                  <a:pt x="2802552" y="5014291"/>
                </a:cubicBezTo>
                <a:cubicBezTo>
                  <a:pt x="2719531" y="5060235"/>
                  <a:pt x="2621415" y="5018515"/>
                  <a:pt x="2537812" y="5053898"/>
                </a:cubicBezTo>
                <a:cubicBezTo>
                  <a:pt x="2491948" y="5099314"/>
                  <a:pt x="2589483" y="5107236"/>
                  <a:pt x="2569744" y="5153182"/>
                </a:cubicBezTo>
                <a:cubicBezTo>
                  <a:pt x="2301522" y="5193845"/>
                  <a:pt x="2252174" y="5268836"/>
                  <a:pt x="1987436" y="5334320"/>
                </a:cubicBezTo>
                <a:cubicBezTo>
                  <a:pt x="1971179" y="5338545"/>
                  <a:pt x="1958407" y="5352274"/>
                  <a:pt x="1972921" y="5382376"/>
                </a:cubicBezTo>
                <a:cubicBezTo>
                  <a:pt x="2087874" y="5396107"/>
                  <a:pt x="2215599" y="5373399"/>
                  <a:pt x="2341001" y="5360725"/>
                </a:cubicBezTo>
                <a:cubicBezTo>
                  <a:pt x="2537812" y="5340129"/>
                  <a:pt x="2533748" y="5339072"/>
                  <a:pt x="2710822" y="5418816"/>
                </a:cubicBezTo>
                <a:cubicBezTo>
                  <a:pt x="2743914" y="5433602"/>
                  <a:pt x="2801390" y="5438355"/>
                  <a:pt x="2833903" y="5413007"/>
                </a:cubicBezTo>
                <a:cubicBezTo>
                  <a:pt x="2896604" y="5364422"/>
                  <a:pt x="2950016" y="5368646"/>
                  <a:pt x="3011556" y="5399276"/>
                </a:cubicBezTo>
                <a:cubicBezTo>
                  <a:pt x="3077160" y="5432547"/>
                  <a:pt x="3171793" y="5391882"/>
                  <a:pt x="3254233" y="5439412"/>
                </a:cubicBezTo>
                <a:cubicBezTo>
                  <a:pt x="3099802" y="5473739"/>
                  <a:pt x="2957563" y="5473739"/>
                  <a:pt x="2792101" y="5471625"/>
                </a:cubicBezTo>
                <a:cubicBezTo>
                  <a:pt x="2846095" y="5537639"/>
                  <a:pt x="2914601" y="5536582"/>
                  <a:pt x="2977303" y="5539751"/>
                </a:cubicBezTo>
                <a:cubicBezTo>
                  <a:pt x="3214174" y="5551898"/>
                  <a:pt x="3601411" y="5660686"/>
                  <a:pt x="3656566" y="5678642"/>
                </a:cubicBezTo>
                <a:cubicBezTo>
                  <a:pt x="4280675" y="5879847"/>
                  <a:pt x="4178497" y="5898332"/>
                  <a:pt x="4858340" y="5969625"/>
                </a:cubicBezTo>
                <a:cubicBezTo>
                  <a:pt x="5261253" y="6011873"/>
                  <a:pt x="4887368" y="6032469"/>
                  <a:pt x="5296668" y="6043559"/>
                </a:cubicBezTo>
                <a:cubicBezTo>
                  <a:pt x="5349500" y="6045143"/>
                  <a:pt x="5402911" y="6044087"/>
                  <a:pt x="5456323" y="6042502"/>
                </a:cubicBezTo>
                <a:cubicBezTo>
                  <a:pt x="5368077" y="6073134"/>
                  <a:pt x="5267058" y="6100066"/>
                  <a:pt x="5267058" y="6100066"/>
                </a:cubicBezTo>
                <a:cubicBezTo>
                  <a:pt x="5267058" y="6100066"/>
                  <a:pt x="5318728" y="6208854"/>
                  <a:pt x="7095266" y="6287541"/>
                </a:cubicBezTo>
                <a:cubicBezTo>
                  <a:pt x="7422124" y="6302329"/>
                  <a:pt x="9563254" y="6024548"/>
                  <a:pt x="9707235" y="5994446"/>
                </a:cubicBezTo>
                <a:cubicBezTo>
                  <a:pt x="9844249" y="5966984"/>
                  <a:pt x="10002164" y="5671247"/>
                  <a:pt x="10083442" y="5678642"/>
                </a:cubicBezTo>
                <a:cubicBezTo>
                  <a:pt x="10103183" y="5653293"/>
                  <a:pt x="10283158" y="5139979"/>
                  <a:pt x="10338892" y="4650957"/>
                </a:cubicBezTo>
                <a:cubicBezTo>
                  <a:pt x="10448618" y="4580718"/>
                  <a:pt x="10551960" y="4503088"/>
                  <a:pt x="10628013" y="4411198"/>
                </a:cubicBezTo>
                <a:cubicBezTo>
                  <a:pt x="10675040" y="4354692"/>
                  <a:pt x="10718003" y="4298185"/>
                  <a:pt x="10802766" y="4258050"/>
                </a:cubicBezTo>
                <a:cubicBezTo>
                  <a:pt x="10755739" y="4203128"/>
                  <a:pt x="10675040" y="4190453"/>
                  <a:pt x="10614662" y="4150318"/>
                </a:cubicBezTo>
                <a:cubicBezTo>
                  <a:pt x="10610017" y="4117046"/>
                  <a:pt x="10705811" y="4127081"/>
                  <a:pt x="10681427" y="4054203"/>
                </a:cubicBezTo>
                <a:cubicBezTo>
                  <a:pt x="10648335" y="3957032"/>
                  <a:pt x="10684328" y="3846131"/>
                  <a:pt x="10520029" y="3804411"/>
                </a:cubicBezTo>
                <a:cubicBezTo>
                  <a:pt x="10476485" y="3709881"/>
                  <a:pt x="10464294" y="3558845"/>
                  <a:pt x="10568798" y="3466426"/>
                </a:cubicBezTo>
                <a:cubicBezTo>
                  <a:pt x="10724388" y="3328592"/>
                  <a:pt x="10699424" y="3240927"/>
                  <a:pt x="10499709" y="3166465"/>
                </a:cubicBezTo>
                <a:cubicBezTo>
                  <a:pt x="10474164" y="3156958"/>
                  <a:pt x="10501452" y="2570768"/>
                  <a:pt x="10489840" y="2546475"/>
                </a:cubicBezTo>
                <a:cubicBezTo>
                  <a:pt x="10508418" y="2513205"/>
                  <a:pt x="10551960" y="2521126"/>
                  <a:pt x="10584471" y="2512148"/>
                </a:cubicBezTo>
                <a:cubicBezTo>
                  <a:pt x="10726711" y="2474125"/>
                  <a:pt x="10731357" y="2474125"/>
                  <a:pt x="10695942" y="2358471"/>
                </a:cubicBezTo>
                <a:cubicBezTo>
                  <a:pt x="10685490" y="2323616"/>
                  <a:pt x="10709874" y="2309357"/>
                  <a:pt x="10732516" y="2287706"/>
                </a:cubicBezTo>
                <a:cubicBezTo>
                  <a:pt x="10817280" y="2206905"/>
                  <a:pt x="10817860" y="2205850"/>
                  <a:pt x="10731357" y="2137725"/>
                </a:cubicBezTo>
                <a:cubicBezTo>
                  <a:pt x="10706391" y="2118185"/>
                  <a:pt x="10689555" y="2097061"/>
                  <a:pt x="10678525" y="2070656"/>
                </a:cubicBezTo>
                <a:cubicBezTo>
                  <a:pt x="10658203" y="2022599"/>
                  <a:pt x="10658784" y="1982463"/>
                  <a:pt x="10735999" y="1956587"/>
                </a:cubicBezTo>
                <a:cubicBezTo>
                  <a:pt x="10789993" y="1938104"/>
                  <a:pt x="10820762" y="1916978"/>
                  <a:pt x="10824246" y="1862584"/>
                </a:cubicBezTo>
                <a:cubicBezTo>
                  <a:pt x="10826570" y="1817166"/>
                  <a:pt x="10832955" y="1787594"/>
                  <a:pt x="10773156" y="1768054"/>
                </a:cubicBezTo>
                <a:cubicBezTo>
                  <a:pt x="10724969" y="1752211"/>
                  <a:pt x="10711036" y="1718412"/>
                  <a:pt x="10716261" y="1678278"/>
                </a:cubicBezTo>
                <a:cubicBezTo>
                  <a:pt x="10728452" y="1580050"/>
                  <a:pt x="10662849" y="1522487"/>
                  <a:pt x="10554864" y="1477599"/>
                </a:cubicBezTo>
                <a:cubicBezTo>
                  <a:pt x="10452101" y="1434822"/>
                  <a:pt x="10362116" y="1377259"/>
                  <a:pt x="10267483" y="1324977"/>
                </a:cubicBezTo>
                <a:cubicBezTo>
                  <a:pt x="10162399" y="1266887"/>
                  <a:pt x="10040481" y="1232031"/>
                  <a:pt x="9913337" y="1202458"/>
                </a:cubicBezTo>
                <a:cubicBezTo>
                  <a:pt x="9936561" y="1160210"/>
                  <a:pt x="10016678" y="1183974"/>
                  <a:pt x="10024805" y="1124827"/>
                </a:cubicBezTo>
                <a:cubicBezTo>
                  <a:pt x="9826251" y="1074658"/>
                  <a:pt x="9636408" y="999139"/>
                  <a:pt x="9411726" y="980655"/>
                </a:cubicBezTo>
                <a:cubicBezTo>
                  <a:pt x="9593444" y="990161"/>
                  <a:pt x="9758326" y="922036"/>
                  <a:pt x="9930753" y="901968"/>
                </a:cubicBezTo>
                <a:cubicBezTo>
                  <a:pt x="9947008" y="868698"/>
                  <a:pt x="9909273" y="877147"/>
                  <a:pt x="9894178" y="871339"/>
                </a:cubicBezTo>
                <a:cubicBezTo>
                  <a:pt x="9879083" y="865001"/>
                  <a:pt x="9860506" y="862889"/>
                  <a:pt x="9858182" y="839125"/>
                </a:cubicBezTo>
                <a:cubicBezTo>
                  <a:pt x="9941205" y="804798"/>
                  <a:pt x="10045126" y="827506"/>
                  <a:pt x="10131050" y="792652"/>
                </a:cubicBezTo>
                <a:cubicBezTo>
                  <a:pt x="10111891" y="741954"/>
                  <a:pt x="10037578" y="772583"/>
                  <a:pt x="10006808" y="731920"/>
                </a:cubicBezTo>
                <a:cubicBezTo>
                  <a:pt x="10086927" y="724526"/>
                  <a:pt x="10161239" y="721357"/>
                  <a:pt x="10233809" y="710268"/>
                </a:cubicBezTo>
                <a:cubicBezTo>
                  <a:pt x="10290705" y="701818"/>
                  <a:pt x="10306380" y="658513"/>
                  <a:pt x="10267483" y="628940"/>
                </a:cubicBezTo>
                <a:cubicBezTo>
                  <a:pt x="10232648" y="602536"/>
                  <a:pt x="10181559" y="600422"/>
                  <a:pt x="10136275" y="589333"/>
                </a:cubicBezTo>
                <a:cubicBezTo>
                  <a:pt x="9813479" y="512230"/>
                  <a:pt x="9474428" y="487409"/>
                  <a:pt x="9131312" y="480544"/>
                </a:cubicBezTo>
                <a:cubicBezTo>
                  <a:pt x="8580936" y="469453"/>
                  <a:pt x="8028817" y="469982"/>
                  <a:pt x="7479600" y="454667"/>
                </a:cubicBezTo>
                <a:cubicBezTo>
                  <a:pt x="7227489" y="447934"/>
                  <a:pt x="6976357" y="436744"/>
                  <a:pt x="6724001" y="43402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8AE7B5C-B19D-2FC6-1B53-50ADDEE7B8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6218124"/>
              </p:ext>
            </p:extLst>
          </p:nvPr>
        </p:nvGraphicFramePr>
        <p:xfrm>
          <a:off x="428263" y="243068"/>
          <a:ext cx="12315463" cy="62957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A picture containing text, queen, vector graphics&#10;&#10;Description automatically generated">
            <a:extLst>
              <a:ext uri="{FF2B5EF4-FFF2-40B4-BE49-F238E27FC236}">
                <a16:creationId xmlns:a16="http://schemas.microsoft.com/office/drawing/2014/main" id="{C1A5E63E-FF3B-1DDF-C995-04CCBE96134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8" t="6156" r="5419" b="7486"/>
          <a:stretch/>
        </p:blipFill>
        <p:spPr>
          <a:xfrm>
            <a:off x="11067260" y="0"/>
            <a:ext cx="1124740" cy="112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514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B6D64-471B-1E00-CAAC-8CFFBEDBB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A85D0-4C81-8B1B-EDC1-3B3C630A1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773EC2-A1FB-C834-9506-421AA700A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178E32B-49D3-AC9E-C953-C6E4ACCFC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724001 w 12192000"/>
              <a:gd name="connsiteY0" fmla="*/ 434021 h 6858000"/>
              <a:gd name="connsiteX1" fmla="*/ 6471155 w 12192000"/>
              <a:gd name="connsiteY1" fmla="*/ 434599 h 6858000"/>
              <a:gd name="connsiteX2" fmla="*/ 5384913 w 12192000"/>
              <a:gd name="connsiteY2" fmla="*/ 497971 h 6858000"/>
              <a:gd name="connsiteX3" fmla="*/ 4818280 w 12192000"/>
              <a:gd name="connsiteY3" fmla="*/ 541802 h 6858000"/>
              <a:gd name="connsiteX4" fmla="*/ 3965428 w 12192000"/>
              <a:gd name="connsiteY4" fmla="*/ 675942 h 6858000"/>
              <a:gd name="connsiteX5" fmla="*/ 3699528 w 12192000"/>
              <a:gd name="connsiteY5" fmla="*/ 770472 h 6858000"/>
              <a:gd name="connsiteX6" fmla="*/ 3438854 w 12192000"/>
              <a:gd name="connsiteY6" fmla="*/ 834899 h 6858000"/>
              <a:gd name="connsiteX7" fmla="*/ 3367443 w 12192000"/>
              <a:gd name="connsiteY7" fmla="*/ 893518 h 6858000"/>
              <a:gd name="connsiteX8" fmla="*/ 3467301 w 12192000"/>
              <a:gd name="connsiteY8" fmla="*/ 953722 h 6858000"/>
              <a:gd name="connsiteX9" fmla="*/ 3889955 w 12192000"/>
              <a:gd name="connsiteY9" fmla="*/ 977486 h 6858000"/>
              <a:gd name="connsiteX10" fmla="*/ 3502135 w 12192000"/>
              <a:gd name="connsiteY10" fmla="*/ 1054062 h 6858000"/>
              <a:gd name="connsiteX11" fmla="*/ 4072832 w 12192000"/>
              <a:gd name="connsiteY11" fmla="*/ 1017622 h 6858000"/>
              <a:gd name="connsiteX12" fmla="*/ 4244099 w 12192000"/>
              <a:gd name="connsiteY12" fmla="*/ 1030825 h 6858000"/>
              <a:gd name="connsiteX13" fmla="*/ 4095475 w 12192000"/>
              <a:gd name="connsiteY13" fmla="*/ 1092084 h 6858000"/>
              <a:gd name="connsiteX14" fmla="*/ 3327386 w 12192000"/>
              <a:gd name="connsiteY14" fmla="*/ 1215660 h 6858000"/>
              <a:gd name="connsiteX15" fmla="*/ 3254813 w 12192000"/>
              <a:gd name="connsiteY15" fmla="*/ 1226749 h 6858000"/>
              <a:gd name="connsiteX16" fmla="*/ 2776427 w 12192000"/>
              <a:gd name="connsiteY16" fmla="*/ 1401552 h 6858000"/>
              <a:gd name="connsiteX17" fmla="*/ 3063226 w 12192000"/>
              <a:gd name="connsiteY17" fmla="*/ 1384124 h 6858000"/>
              <a:gd name="connsiteX18" fmla="*/ 2754945 w 12192000"/>
              <a:gd name="connsiteY18" fmla="*/ 1495025 h 6858000"/>
              <a:gd name="connsiteX19" fmla="*/ 2381061 w 12192000"/>
              <a:gd name="connsiteY19" fmla="*/ 1619658 h 6858000"/>
              <a:gd name="connsiteX20" fmla="*/ 2008336 w 12192000"/>
              <a:gd name="connsiteY20" fmla="*/ 1814527 h 6858000"/>
              <a:gd name="connsiteX21" fmla="*/ 1740695 w 12192000"/>
              <a:gd name="connsiteY21" fmla="*/ 1914337 h 6858000"/>
              <a:gd name="connsiteX22" fmla="*/ 1787720 w 12192000"/>
              <a:gd name="connsiteY22" fmla="*/ 1991970 h 6858000"/>
              <a:gd name="connsiteX23" fmla="*/ 1754048 w 12192000"/>
              <a:gd name="connsiteY23" fmla="*/ 2078049 h 6858000"/>
              <a:gd name="connsiteX24" fmla="*/ 2228951 w 12192000"/>
              <a:gd name="connsiteY24" fmla="*/ 1996721 h 6858000"/>
              <a:gd name="connsiteX25" fmla="*/ 2054781 w 12192000"/>
              <a:gd name="connsiteY25" fmla="*/ 2053228 h 6858000"/>
              <a:gd name="connsiteX26" fmla="*/ 1985693 w 12192000"/>
              <a:gd name="connsiteY26" fmla="*/ 2109207 h 6858000"/>
              <a:gd name="connsiteX27" fmla="*/ 2061168 w 12192000"/>
              <a:gd name="connsiteY27" fmla="*/ 2130859 h 6858000"/>
              <a:gd name="connsiteX28" fmla="*/ 2388026 w 12192000"/>
              <a:gd name="connsiteY28" fmla="*/ 2184726 h 6858000"/>
              <a:gd name="connsiteX29" fmla="*/ 1560719 w 12192000"/>
              <a:gd name="connsiteY29" fmla="*/ 2384876 h 6858000"/>
              <a:gd name="connsiteX30" fmla="*/ 1679734 w 12192000"/>
              <a:gd name="connsiteY30" fmla="*/ 2400191 h 6858000"/>
              <a:gd name="connsiteX31" fmla="*/ 2882089 w 12192000"/>
              <a:gd name="connsiteY31" fmla="*/ 2383292 h 6858000"/>
              <a:gd name="connsiteX32" fmla="*/ 3116638 w 12192000"/>
              <a:gd name="connsiteY32" fmla="*/ 2359528 h 6858000"/>
              <a:gd name="connsiteX33" fmla="*/ 2897765 w 12192000"/>
              <a:gd name="connsiteY33" fmla="*/ 2758243 h 6858000"/>
              <a:gd name="connsiteX34" fmla="*/ 2981367 w 12192000"/>
              <a:gd name="connsiteY34" fmla="*/ 2829008 h 6858000"/>
              <a:gd name="connsiteX35" fmla="*/ 2682955 w 12192000"/>
              <a:gd name="connsiteY35" fmla="*/ 2846436 h 6858000"/>
              <a:gd name="connsiteX36" fmla="*/ 2099485 w 12192000"/>
              <a:gd name="connsiteY36" fmla="*/ 3066653 h 6858000"/>
              <a:gd name="connsiteX37" fmla="*/ 1807460 w 12192000"/>
              <a:gd name="connsiteY37" fmla="*/ 3454808 h 6858000"/>
              <a:gd name="connsiteX38" fmla="*/ 1921251 w 12192000"/>
              <a:gd name="connsiteY38" fmla="*/ 3540889 h 6858000"/>
              <a:gd name="connsiteX39" fmla="*/ 1453313 w 12192000"/>
              <a:gd name="connsiteY39" fmla="*/ 3637002 h 6858000"/>
              <a:gd name="connsiteX40" fmla="*/ 1686122 w 12192000"/>
              <a:gd name="connsiteY40" fmla="*/ 3667634 h 6858000"/>
              <a:gd name="connsiteX41" fmla="*/ 1513692 w 12192000"/>
              <a:gd name="connsiteY41" fmla="*/ 3725196 h 6858000"/>
              <a:gd name="connsiteX42" fmla="*/ 1369711 w 12192000"/>
              <a:gd name="connsiteY42" fmla="*/ 3826063 h 6858000"/>
              <a:gd name="connsiteX43" fmla="*/ 2051298 w 12192000"/>
              <a:gd name="connsiteY43" fmla="*/ 3754242 h 6858000"/>
              <a:gd name="connsiteX44" fmla="*/ 2245207 w 12192000"/>
              <a:gd name="connsiteY44" fmla="*/ 3797018 h 6858000"/>
              <a:gd name="connsiteX45" fmla="*/ 2353192 w 12192000"/>
              <a:gd name="connsiteY45" fmla="*/ 3796489 h 6858000"/>
              <a:gd name="connsiteX46" fmla="*/ 2490207 w 12192000"/>
              <a:gd name="connsiteY46" fmla="*/ 3801242 h 6858000"/>
              <a:gd name="connsiteX47" fmla="*/ 2375835 w 12192000"/>
              <a:gd name="connsiteY47" fmla="*/ 3839794 h 6858000"/>
              <a:gd name="connsiteX48" fmla="*/ 2522138 w 12192000"/>
              <a:gd name="connsiteY48" fmla="*/ 4009841 h 6858000"/>
              <a:gd name="connsiteX49" fmla="*/ 1998466 w 12192000"/>
              <a:gd name="connsiteY49" fmla="*/ 4130778 h 6858000"/>
              <a:gd name="connsiteX50" fmla="*/ 2114580 w 12192000"/>
              <a:gd name="connsiteY50" fmla="*/ 4154543 h 6858000"/>
              <a:gd name="connsiteX51" fmla="*/ 2177862 w 12192000"/>
              <a:gd name="connsiteY51" fmla="*/ 4189925 h 6858000"/>
              <a:gd name="connsiteX52" fmla="*/ 1868419 w 12192000"/>
              <a:gd name="connsiteY52" fmla="*/ 4382153 h 6858000"/>
              <a:gd name="connsiteX53" fmla="*/ 2279460 w 12192000"/>
              <a:gd name="connsiteY53" fmla="*/ 4356805 h 6858000"/>
              <a:gd name="connsiteX54" fmla="*/ 2029817 w 12192000"/>
              <a:gd name="connsiteY54" fmla="*/ 4468235 h 6858000"/>
              <a:gd name="connsiteX55" fmla="*/ 1560137 w 12192000"/>
              <a:gd name="connsiteY55" fmla="*/ 4730172 h 6858000"/>
              <a:gd name="connsiteX56" fmla="*/ 1956664 w 12192000"/>
              <a:gd name="connsiteY56" fmla="*/ 4820477 h 6858000"/>
              <a:gd name="connsiteX57" fmla="*/ 3268168 w 12192000"/>
              <a:gd name="connsiteY57" fmla="*/ 4852692 h 6858000"/>
              <a:gd name="connsiteX58" fmla="*/ 2807197 w 12192000"/>
              <a:gd name="connsiteY58" fmla="*/ 4939300 h 6858000"/>
              <a:gd name="connsiteX59" fmla="*/ 2721272 w 12192000"/>
              <a:gd name="connsiteY59" fmla="*/ 4970458 h 6858000"/>
              <a:gd name="connsiteX60" fmla="*/ 2802552 w 12192000"/>
              <a:gd name="connsiteY60" fmla="*/ 5014291 h 6858000"/>
              <a:gd name="connsiteX61" fmla="*/ 2537812 w 12192000"/>
              <a:gd name="connsiteY61" fmla="*/ 5053898 h 6858000"/>
              <a:gd name="connsiteX62" fmla="*/ 2569744 w 12192000"/>
              <a:gd name="connsiteY62" fmla="*/ 5153182 h 6858000"/>
              <a:gd name="connsiteX63" fmla="*/ 1987436 w 12192000"/>
              <a:gd name="connsiteY63" fmla="*/ 5334320 h 6858000"/>
              <a:gd name="connsiteX64" fmla="*/ 1972921 w 12192000"/>
              <a:gd name="connsiteY64" fmla="*/ 5382376 h 6858000"/>
              <a:gd name="connsiteX65" fmla="*/ 2341001 w 12192000"/>
              <a:gd name="connsiteY65" fmla="*/ 5360725 h 6858000"/>
              <a:gd name="connsiteX66" fmla="*/ 2710822 w 12192000"/>
              <a:gd name="connsiteY66" fmla="*/ 5418816 h 6858000"/>
              <a:gd name="connsiteX67" fmla="*/ 2833903 w 12192000"/>
              <a:gd name="connsiteY67" fmla="*/ 5413007 h 6858000"/>
              <a:gd name="connsiteX68" fmla="*/ 3011556 w 12192000"/>
              <a:gd name="connsiteY68" fmla="*/ 5399276 h 6858000"/>
              <a:gd name="connsiteX69" fmla="*/ 3254233 w 12192000"/>
              <a:gd name="connsiteY69" fmla="*/ 5439412 h 6858000"/>
              <a:gd name="connsiteX70" fmla="*/ 2792101 w 12192000"/>
              <a:gd name="connsiteY70" fmla="*/ 5471625 h 6858000"/>
              <a:gd name="connsiteX71" fmla="*/ 2977303 w 12192000"/>
              <a:gd name="connsiteY71" fmla="*/ 5539751 h 6858000"/>
              <a:gd name="connsiteX72" fmla="*/ 3656566 w 12192000"/>
              <a:gd name="connsiteY72" fmla="*/ 5678642 h 6858000"/>
              <a:gd name="connsiteX73" fmla="*/ 4858340 w 12192000"/>
              <a:gd name="connsiteY73" fmla="*/ 5969625 h 6858000"/>
              <a:gd name="connsiteX74" fmla="*/ 5296668 w 12192000"/>
              <a:gd name="connsiteY74" fmla="*/ 6043559 h 6858000"/>
              <a:gd name="connsiteX75" fmla="*/ 5456323 w 12192000"/>
              <a:gd name="connsiteY75" fmla="*/ 6042502 h 6858000"/>
              <a:gd name="connsiteX76" fmla="*/ 5267058 w 12192000"/>
              <a:gd name="connsiteY76" fmla="*/ 6100066 h 6858000"/>
              <a:gd name="connsiteX77" fmla="*/ 7095266 w 12192000"/>
              <a:gd name="connsiteY77" fmla="*/ 6287541 h 6858000"/>
              <a:gd name="connsiteX78" fmla="*/ 9707235 w 12192000"/>
              <a:gd name="connsiteY78" fmla="*/ 5994446 h 6858000"/>
              <a:gd name="connsiteX79" fmla="*/ 10083442 w 12192000"/>
              <a:gd name="connsiteY79" fmla="*/ 5678642 h 6858000"/>
              <a:gd name="connsiteX80" fmla="*/ 10338892 w 12192000"/>
              <a:gd name="connsiteY80" fmla="*/ 4650957 h 6858000"/>
              <a:gd name="connsiteX81" fmla="*/ 10628013 w 12192000"/>
              <a:gd name="connsiteY81" fmla="*/ 4411198 h 6858000"/>
              <a:gd name="connsiteX82" fmla="*/ 10802766 w 12192000"/>
              <a:gd name="connsiteY82" fmla="*/ 4258050 h 6858000"/>
              <a:gd name="connsiteX83" fmla="*/ 10614662 w 12192000"/>
              <a:gd name="connsiteY83" fmla="*/ 4150318 h 6858000"/>
              <a:gd name="connsiteX84" fmla="*/ 10681427 w 12192000"/>
              <a:gd name="connsiteY84" fmla="*/ 4054203 h 6858000"/>
              <a:gd name="connsiteX85" fmla="*/ 10520029 w 12192000"/>
              <a:gd name="connsiteY85" fmla="*/ 3804411 h 6858000"/>
              <a:gd name="connsiteX86" fmla="*/ 10568798 w 12192000"/>
              <a:gd name="connsiteY86" fmla="*/ 3466426 h 6858000"/>
              <a:gd name="connsiteX87" fmla="*/ 10499709 w 12192000"/>
              <a:gd name="connsiteY87" fmla="*/ 3166465 h 6858000"/>
              <a:gd name="connsiteX88" fmla="*/ 10489840 w 12192000"/>
              <a:gd name="connsiteY88" fmla="*/ 2546475 h 6858000"/>
              <a:gd name="connsiteX89" fmla="*/ 10584471 w 12192000"/>
              <a:gd name="connsiteY89" fmla="*/ 2512148 h 6858000"/>
              <a:gd name="connsiteX90" fmla="*/ 10695942 w 12192000"/>
              <a:gd name="connsiteY90" fmla="*/ 2358471 h 6858000"/>
              <a:gd name="connsiteX91" fmla="*/ 10732516 w 12192000"/>
              <a:gd name="connsiteY91" fmla="*/ 2287706 h 6858000"/>
              <a:gd name="connsiteX92" fmla="*/ 10731357 w 12192000"/>
              <a:gd name="connsiteY92" fmla="*/ 2137725 h 6858000"/>
              <a:gd name="connsiteX93" fmla="*/ 10678525 w 12192000"/>
              <a:gd name="connsiteY93" fmla="*/ 2070656 h 6858000"/>
              <a:gd name="connsiteX94" fmla="*/ 10735999 w 12192000"/>
              <a:gd name="connsiteY94" fmla="*/ 1956587 h 6858000"/>
              <a:gd name="connsiteX95" fmla="*/ 10824246 w 12192000"/>
              <a:gd name="connsiteY95" fmla="*/ 1862584 h 6858000"/>
              <a:gd name="connsiteX96" fmla="*/ 10773156 w 12192000"/>
              <a:gd name="connsiteY96" fmla="*/ 1768054 h 6858000"/>
              <a:gd name="connsiteX97" fmla="*/ 10716261 w 12192000"/>
              <a:gd name="connsiteY97" fmla="*/ 1678278 h 6858000"/>
              <a:gd name="connsiteX98" fmla="*/ 10554864 w 12192000"/>
              <a:gd name="connsiteY98" fmla="*/ 1477599 h 6858000"/>
              <a:gd name="connsiteX99" fmla="*/ 10267483 w 12192000"/>
              <a:gd name="connsiteY99" fmla="*/ 1324977 h 6858000"/>
              <a:gd name="connsiteX100" fmla="*/ 9913337 w 12192000"/>
              <a:gd name="connsiteY100" fmla="*/ 1202458 h 6858000"/>
              <a:gd name="connsiteX101" fmla="*/ 10024805 w 12192000"/>
              <a:gd name="connsiteY101" fmla="*/ 1124827 h 6858000"/>
              <a:gd name="connsiteX102" fmla="*/ 9411726 w 12192000"/>
              <a:gd name="connsiteY102" fmla="*/ 980655 h 6858000"/>
              <a:gd name="connsiteX103" fmla="*/ 9930753 w 12192000"/>
              <a:gd name="connsiteY103" fmla="*/ 901968 h 6858000"/>
              <a:gd name="connsiteX104" fmla="*/ 9894178 w 12192000"/>
              <a:gd name="connsiteY104" fmla="*/ 871339 h 6858000"/>
              <a:gd name="connsiteX105" fmla="*/ 9858182 w 12192000"/>
              <a:gd name="connsiteY105" fmla="*/ 839125 h 6858000"/>
              <a:gd name="connsiteX106" fmla="*/ 10131050 w 12192000"/>
              <a:gd name="connsiteY106" fmla="*/ 792652 h 6858000"/>
              <a:gd name="connsiteX107" fmla="*/ 10006808 w 12192000"/>
              <a:gd name="connsiteY107" fmla="*/ 731920 h 6858000"/>
              <a:gd name="connsiteX108" fmla="*/ 10233809 w 12192000"/>
              <a:gd name="connsiteY108" fmla="*/ 710268 h 6858000"/>
              <a:gd name="connsiteX109" fmla="*/ 10267483 w 12192000"/>
              <a:gd name="connsiteY109" fmla="*/ 628940 h 6858000"/>
              <a:gd name="connsiteX110" fmla="*/ 10136275 w 12192000"/>
              <a:gd name="connsiteY110" fmla="*/ 589333 h 6858000"/>
              <a:gd name="connsiteX111" fmla="*/ 9131312 w 12192000"/>
              <a:gd name="connsiteY111" fmla="*/ 480544 h 6858000"/>
              <a:gd name="connsiteX112" fmla="*/ 7479600 w 12192000"/>
              <a:gd name="connsiteY112" fmla="*/ 454667 h 6858000"/>
              <a:gd name="connsiteX113" fmla="*/ 6724001 w 12192000"/>
              <a:gd name="connsiteY113" fmla="*/ 434021 h 6858000"/>
              <a:gd name="connsiteX114" fmla="*/ 0 w 12192000"/>
              <a:gd name="connsiteY114" fmla="*/ 0 h 6858000"/>
              <a:gd name="connsiteX115" fmla="*/ 12192000 w 12192000"/>
              <a:gd name="connsiteY115" fmla="*/ 0 h 6858000"/>
              <a:gd name="connsiteX116" fmla="*/ 12192000 w 12192000"/>
              <a:gd name="connsiteY116" fmla="*/ 6858000 h 6858000"/>
              <a:gd name="connsiteX117" fmla="*/ 0 w 12192000"/>
              <a:gd name="connsiteY1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12192000" h="6858000">
                <a:moveTo>
                  <a:pt x="6724001" y="434021"/>
                </a:moveTo>
                <a:cubicBezTo>
                  <a:pt x="6639882" y="433113"/>
                  <a:pt x="6555627" y="433147"/>
                  <a:pt x="6471155" y="434599"/>
                </a:cubicBezTo>
                <a:cubicBezTo>
                  <a:pt x="6109461" y="440937"/>
                  <a:pt x="5748349" y="439351"/>
                  <a:pt x="5384913" y="497971"/>
                </a:cubicBezTo>
                <a:cubicBezTo>
                  <a:pt x="5199132" y="528072"/>
                  <a:pt x="5005803" y="518038"/>
                  <a:pt x="4818280" y="541802"/>
                </a:cubicBezTo>
                <a:cubicBezTo>
                  <a:pt x="4532641" y="578242"/>
                  <a:pt x="4247003" y="621019"/>
                  <a:pt x="3965428" y="675942"/>
                </a:cubicBezTo>
                <a:cubicBezTo>
                  <a:pt x="3877181" y="693369"/>
                  <a:pt x="3768034" y="703930"/>
                  <a:pt x="3699528" y="770472"/>
                </a:cubicBezTo>
                <a:cubicBezTo>
                  <a:pt x="3590961" y="728224"/>
                  <a:pt x="3523617" y="807966"/>
                  <a:pt x="3438854" y="834899"/>
                </a:cubicBezTo>
                <a:cubicBezTo>
                  <a:pt x="3405761" y="845462"/>
                  <a:pt x="3362218" y="860248"/>
                  <a:pt x="3367443" y="893518"/>
                </a:cubicBezTo>
                <a:cubicBezTo>
                  <a:pt x="3372089" y="935238"/>
                  <a:pt x="3420855" y="962172"/>
                  <a:pt x="3467301" y="953722"/>
                </a:cubicBezTo>
                <a:cubicBezTo>
                  <a:pt x="3611863" y="927317"/>
                  <a:pt x="3741328" y="986464"/>
                  <a:pt x="3889955" y="977486"/>
                </a:cubicBezTo>
                <a:cubicBezTo>
                  <a:pt x="3760488" y="1002836"/>
                  <a:pt x="3631601" y="1028713"/>
                  <a:pt x="3502135" y="1054062"/>
                </a:cubicBezTo>
                <a:cubicBezTo>
                  <a:pt x="3694303" y="1074129"/>
                  <a:pt x="3883568" y="1038218"/>
                  <a:pt x="4072832" y="1017622"/>
                </a:cubicBezTo>
                <a:cubicBezTo>
                  <a:pt x="4133792" y="1011285"/>
                  <a:pt x="4228424" y="962699"/>
                  <a:pt x="4244099" y="1030825"/>
                </a:cubicBezTo>
                <a:cubicBezTo>
                  <a:pt x="4254550" y="1076242"/>
                  <a:pt x="4152951" y="1079410"/>
                  <a:pt x="4095475" y="1092084"/>
                </a:cubicBezTo>
                <a:cubicBezTo>
                  <a:pt x="3841766" y="1146479"/>
                  <a:pt x="3583994" y="1178165"/>
                  <a:pt x="3327386" y="1215660"/>
                </a:cubicBezTo>
                <a:cubicBezTo>
                  <a:pt x="3303001" y="1219357"/>
                  <a:pt x="3271070" y="1216188"/>
                  <a:pt x="3254813" y="1226749"/>
                </a:cubicBezTo>
                <a:cubicBezTo>
                  <a:pt x="3123605" y="1311774"/>
                  <a:pt x="2957563" y="1339765"/>
                  <a:pt x="2776427" y="1401552"/>
                </a:cubicBezTo>
                <a:cubicBezTo>
                  <a:pt x="2890798" y="1430598"/>
                  <a:pt x="2968012" y="1370921"/>
                  <a:pt x="3063226" y="1384124"/>
                </a:cubicBezTo>
                <a:cubicBezTo>
                  <a:pt x="2966272" y="1448024"/>
                  <a:pt x="2853641" y="1460171"/>
                  <a:pt x="2754945" y="1495025"/>
                </a:cubicBezTo>
                <a:cubicBezTo>
                  <a:pt x="2684117" y="1519846"/>
                  <a:pt x="2421119" y="1597477"/>
                  <a:pt x="2381061" y="1619658"/>
                </a:cubicBezTo>
                <a:cubicBezTo>
                  <a:pt x="2260302" y="1688311"/>
                  <a:pt x="2107033" y="1720525"/>
                  <a:pt x="2008336" y="1814527"/>
                </a:cubicBezTo>
                <a:cubicBezTo>
                  <a:pt x="1938668" y="1880540"/>
                  <a:pt x="1822554" y="1868393"/>
                  <a:pt x="1740695" y="1914337"/>
                </a:cubicBezTo>
                <a:cubicBezTo>
                  <a:pt x="1711667" y="1957642"/>
                  <a:pt x="1767982" y="1968733"/>
                  <a:pt x="1787720" y="1991970"/>
                </a:cubicBezTo>
                <a:cubicBezTo>
                  <a:pt x="1813846" y="2023126"/>
                  <a:pt x="1767401" y="2040555"/>
                  <a:pt x="1754048" y="2078049"/>
                </a:cubicBezTo>
                <a:cubicBezTo>
                  <a:pt x="1907898" y="2035802"/>
                  <a:pt x="2054781" y="2010981"/>
                  <a:pt x="2228951" y="1996721"/>
                </a:cubicBezTo>
                <a:cubicBezTo>
                  <a:pt x="2171475" y="2057452"/>
                  <a:pt x="2101807" y="2031048"/>
                  <a:pt x="2054781" y="2053228"/>
                </a:cubicBezTo>
                <a:cubicBezTo>
                  <a:pt x="2024011" y="2067487"/>
                  <a:pt x="1976984" y="2073824"/>
                  <a:pt x="1985693" y="2109207"/>
                </a:cubicBezTo>
                <a:cubicBezTo>
                  <a:pt x="1992660" y="2137196"/>
                  <a:pt x="2032140" y="2133500"/>
                  <a:pt x="2061168" y="2130859"/>
                </a:cubicBezTo>
                <a:cubicBezTo>
                  <a:pt x="2172636" y="2120825"/>
                  <a:pt x="2281202" y="2117656"/>
                  <a:pt x="2388026" y="2184726"/>
                </a:cubicBezTo>
                <a:cubicBezTo>
                  <a:pt x="2116321" y="2282425"/>
                  <a:pt x="1803977" y="2241233"/>
                  <a:pt x="1560719" y="2384876"/>
                </a:cubicBezTo>
                <a:cubicBezTo>
                  <a:pt x="1594973" y="2429237"/>
                  <a:pt x="1643739" y="2405472"/>
                  <a:pt x="1679734" y="2400191"/>
                </a:cubicBezTo>
                <a:cubicBezTo>
                  <a:pt x="1916026" y="2364279"/>
                  <a:pt x="2760170" y="2428180"/>
                  <a:pt x="2882089" y="2383292"/>
                </a:cubicBezTo>
                <a:cubicBezTo>
                  <a:pt x="2956983" y="2355830"/>
                  <a:pt x="3035941" y="2342628"/>
                  <a:pt x="3116638" y="2359528"/>
                </a:cubicBezTo>
                <a:cubicBezTo>
                  <a:pt x="3194434" y="2375898"/>
                  <a:pt x="3174696" y="2605622"/>
                  <a:pt x="2897765" y="2758243"/>
                </a:cubicBezTo>
                <a:cubicBezTo>
                  <a:pt x="2858286" y="2779895"/>
                  <a:pt x="3034779" y="2811053"/>
                  <a:pt x="2981367" y="2829008"/>
                </a:cubicBezTo>
                <a:cubicBezTo>
                  <a:pt x="2939566" y="2843267"/>
                  <a:pt x="2734626" y="2835346"/>
                  <a:pt x="2682955" y="2846436"/>
                </a:cubicBezTo>
                <a:cubicBezTo>
                  <a:pt x="2662635" y="2851188"/>
                  <a:pt x="2040267" y="3029159"/>
                  <a:pt x="2099485" y="3066653"/>
                </a:cubicBezTo>
                <a:cubicBezTo>
                  <a:pt x="2276558" y="3179139"/>
                  <a:pt x="2869897" y="3385098"/>
                  <a:pt x="1807460" y="3454808"/>
                </a:cubicBezTo>
                <a:cubicBezTo>
                  <a:pt x="1841132" y="3495472"/>
                  <a:pt x="1934024" y="3469596"/>
                  <a:pt x="1921251" y="3540889"/>
                </a:cubicBezTo>
                <a:cubicBezTo>
                  <a:pt x="1780173" y="3579440"/>
                  <a:pt x="1617035" y="3577328"/>
                  <a:pt x="1453313" y="3637002"/>
                </a:cubicBezTo>
                <a:cubicBezTo>
                  <a:pt x="1527047" y="3680307"/>
                  <a:pt x="1611808" y="3653902"/>
                  <a:pt x="1686122" y="3667634"/>
                </a:cubicBezTo>
                <a:cubicBezTo>
                  <a:pt x="1644320" y="3722027"/>
                  <a:pt x="1572330" y="3713578"/>
                  <a:pt x="1513692" y="3725196"/>
                </a:cubicBezTo>
                <a:cubicBezTo>
                  <a:pt x="1459700" y="3736286"/>
                  <a:pt x="1345329" y="3830816"/>
                  <a:pt x="1369711" y="3826063"/>
                </a:cubicBezTo>
                <a:cubicBezTo>
                  <a:pt x="1595553" y="3783815"/>
                  <a:pt x="1824877" y="3795434"/>
                  <a:pt x="2051298" y="3754242"/>
                </a:cubicBezTo>
                <a:cubicBezTo>
                  <a:pt x="2126192" y="3740511"/>
                  <a:pt x="2210955" y="3714106"/>
                  <a:pt x="2245207" y="3797018"/>
                </a:cubicBezTo>
                <a:cubicBezTo>
                  <a:pt x="2255659" y="3821310"/>
                  <a:pt x="2248109" y="3829232"/>
                  <a:pt x="2353192" y="3796489"/>
                </a:cubicBezTo>
                <a:cubicBezTo>
                  <a:pt x="2394414" y="3783815"/>
                  <a:pt x="2448988" y="3770085"/>
                  <a:pt x="2490207" y="3801242"/>
                </a:cubicBezTo>
                <a:cubicBezTo>
                  <a:pt x="2464082" y="3840321"/>
                  <a:pt x="2413572" y="3828703"/>
                  <a:pt x="2375835" y="3839794"/>
                </a:cubicBezTo>
                <a:cubicBezTo>
                  <a:pt x="2275978" y="3868311"/>
                  <a:pt x="2619094" y="3977100"/>
                  <a:pt x="2522138" y="4009841"/>
                </a:cubicBezTo>
                <a:cubicBezTo>
                  <a:pt x="2323584" y="4076912"/>
                  <a:pt x="2199343" y="4057372"/>
                  <a:pt x="1998466" y="4130778"/>
                </a:cubicBezTo>
                <a:cubicBezTo>
                  <a:pt x="2066973" y="4129192"/>
                  <a:pt x="2046072" y="4154543"/>
                  <a:pt x="2114580" y="4154543"/>
                </a:cubicBezTo>
                <a:cubicBezTo>
                  <a:pt x="2145350" y="4154543"/>
                  <a:pt x="2177862" y="4160878"/>
                  <a:pt x="2177862" y="4189925"/>
                </a:cubicBezTo>
                <a:cubicBezTo>
                  <a:pt x="2177862" y="4217385"/>
                  <a:pt x="1817330" y="4367895"/>
                  <a:pt x="1868419" y="4382153"/>
                </a:cubicBezTo>
                <a:cubicBezTo>
                  <a:pt x="2007755" y="4420704"/>
                  <a:pt x="2365385" y="4302410"/>
                  <a:pt x="2279460" y="4356805"/>
                </a:cubicBezTo>
                <a:cubicBezTo>
                  <a:pt x="2148834" y="4439716"/>
                  <a:pt x="2129094" y="4456088"/>
                  <a:pt x="2029817" y="4468235"/>
                </a:cubicBezTo>
                <a:cubicBezTo>
                  <a:pt x="1944474" y="4478796"/>
                  <a:pt x="1644320" y="4710633"/>
                  <a:pt x="1560137" y="4730172"/>
                </a:cubicBezTo>
                <a:cubicBezTo>
                  <a:pt x="1485825" y="4747072"/>
                  <a:pt x="1774947" y="4800410"/>
                  <a:pt x="1956664" y="4820477"/>
                </a:cubicBezTo>
                <a:cubicBezTo>
                  <a:pt x="2130256" y="4840017"/>
                  <a:pt x="3101544" y="4789319"/>
                  <a:pt x="3268168" y="4852692"/>
                </a:cubicBezTo>
                <a:cubicBezTo>
                  <a:pt x="3111993" y="4878041"/>
                  <a:pt x="2970336" y="4953030"/>
                  <a:pt x="2807197" y="4939300"/>
                </a:cubicBezTo>
                <a:cubicBezTo>
                  <a:pt x="2773524" y="4936660"/>
                  <a:pt x="2724756" y="4930323"/>
                  <a:pt x="2721272" y="4970458"/>
                </a:cubicBezTo>
                <a:cubicBezTo>
                  <a:pt x="2718369" y="5005313"/>
                  <a:pt x="2788038" y="4981548"/>
                  <a:pt x="2802552" y="5014291"/>
                </a:cubicBezTo>
                <a:cubicBezTo>
                  <a:pt x="2719531" y="5060235"/>
                  <a:pt x="2621415" y="5018515"/>
                  <a:pt x="2537812" y="5053898"/>
                </a:cubicBezTo>
                <a:cubicBezTo>
                  <a:pt x="2491948" y="5099314"/>
                  <a:pt x="2589483" y="5107236"/>
                  <a:pt x="2569744" y="5153182"/>
                </a:cubicBezTo>
                <a:cubicBezTo>
                  <a:pt x="2301522" y="5193845"/>
                  <a:pt x="2252174" y="5268836"/>
                  <a:pt x="1987436" y="5334320"/>
                </a:cubicBezTo>
                <a:cubicBezTo>
                  <a:pt x="1971179" y="5338545"/>
                  <a:pt x="1958407" y="5352274"/>
                  <a:pt x="1972921" y="5382376"/>
                </a:cubicBezTo>
                <a:cubicBezTo>
                  <a:pt x="2087874" y="5396107"/>
                  <a:pt x="2215599" y="5373399"/>
                  <a:pt x="2341001" y="5360725"/>
                </a:cubicBezTo>
                <a:cubicBezTo>
                  <a:pt x="2537812" y="5340129"/>
                  <a:pt x="2533748" y="5339072"/>
                  <a:pt x="2710822" y="5418816"/>
                </a:cubicBezTo>
                <a:cubicBezTo>
                  <a:pt x="2743914" y="5433602"/>
                  <a:pt x="2801390" y="5438355"/>
                  <a:pt x="2833903" y="5413007"/>
                </a:cubicBezTo>
                <a:cubicBezTo>
                  <a:pt x="2896604" y="5364422"/>
                  <a:pt x="2950016" y="5368646"/>
                  <a:pt x="3011556" y="5399276"/>
                </a:cubicBezTo>
                <a:cubicBezTo>
                  <a:pt x="3077160" y="5432547"/>
                  <a:pt x="3171793" y="5391882"/>
                  <a:pt x="3254233" y="5439412"/>
                </a:cubicBezTo>
                <a:cubicBezTo>
                  <a:pt x="3099802" y="5473739"/>
                  <a:pt x="2957563" y="5473739"/>
                  <a:pt x="2792101" y="5471625"/>
                </a:cubicBezTo>
                <a:cubicBezTo>
                  <a:pt x="2846095" y="5537639"/>
                  <a:pt x="2914601" y="5536582"/>
                  <a:pt x="2977303" y="5539751"/>
                </a:cubicBezTo>
                <a:cubicBezTo>
                  <a:pt x="3214174" y="5551898"/>
                  <a:pt x="3601411" y="5660686"/>
                  <a:pt x="3656566" y="5678642"/>
                </a:cubicBezTo>
                <a:cubicBezTo>
                  <a:pt x="4280675" y="5879847"/>
                  <a:pt x="4178497" y="5898332"/>
                  <a:pt x="4858340" y="5969625"/>
                </a:cubicBezTo>
                <a:cubicBezTo>
                  <a:pt x="5261253" y="6011873"/>
                  <a:pt x="4887368" y="6032469"/>
                  <a:pt x="5296668" y="6043559"/>
                </a:cubicBezTo>
                <a:cubicBezTo>
                  <a:pt x="5349500" y="6045143"/>
                  <a:pt x="5402911" y="6044087"/>
                  <a:pt x="5456323" y="6042502"/>
                </a:cubicBezTo>
                <a:cubicBezTo>
                  <a:pt x="5368077" y="6073134"/>
                  <a:pt x="5267058" y="6100066"/>
                  <a:pt x="5267058" y="6100066"/>
                </a:cubicBezTo>
                <a:cubicBezTo>
                  <a:pt x="5267058" y="6100066"/>
                  <a:pt x="5318728" y="6208854"/>
                  <a:pt x="7095266" y="6287541"/>
                </a:cubicBezTo>
                <a:cubicBezTo>
                  <a:pt x="7422124" y="6302329"/>
                  <a:pt x="9563254" y="6024548"/>
                  <a:pt x="9707235" y="5994446"/>
                </a:cubicBezTo>
                <a:cubicBezTo>
                  <a:pt x="9844249" y="5966984"/>
                  <a:pt x="10002164" y="5671247"/>
                  <a:pt x="10083442" y="5678642"/>
                </a:cubicBezTo>
                <a:cubicBezTo>
                  <a:pt x="10103183" y="5653293"/>
                  <a:pt x="10283158" y="5139979"/>
                  <a:pt x="10338892" y="4650957"/>
                </a:cubicBezTo>
                <a:cubicBezTo>
                  <a:pt x="10448618" y="4580718"/>
                  <a:pt x="10551960" y="4503088"/>
                  <a:pt x="10628013" y="4411198"/>
                </a:cubicBezTo>
                <a:cubicBezTo>
                  <a:pt x="10675040" y="4354692"/>
                  <a:pt x="10718003" y="4298185"/>
                  <a:pt x="10802766" y="4258050"/>
                </a:cubicBezTo>
                <a:cubicBezTo>
                  <a:pt x="10755739" y="4203128"/>
                  <a:pt x="10675040" y="4190453"/>
                  <a:pt x="10614662" y="4150318"/>
                </a:cubicBezTo>
                <a:cubicBezTo>
                  <a:pt x="10610017" y="4117046"/>
                  <a:pt x="10705811" y="4127081"/>
                  <a:pt x="10681427" y="4054203"/>
                </a:cubicBezTo>
                <a:cubicBezTo>
                  <a:pt x="10648335" y="3957032"/>
                  <a:pt x="10684328" y="3846131"/>
                  <a:pt x="10520029" y="3804411"/>
                </a:cubicBezTo>
                <a:cubicBezTo>
                  <a:pt x="10476485" y="3709881"/>
                  <a:pt x="10464294" y="3558845"/>
                  <a:pt x="10568798" y="3466426"/>
                </a:cubicBezTo>
                <a:cubicBezTo>
                  <a:pt x="10724388" y="3328592"/>
                  <a:pt x="10699424" y="3240927"/>
                  <a:pt x="10499709" y="3166465"/>
                </a:cubicBezTo>
                <a:cubicBezTo>
                  <a:pt x="10474164" y="3156958"/>
                  <a:pt x="10501452" y="2570768"/>
                  <a:pt x="10489840" y="2546475"/>
                </a:cubicBezTo>
                <a:cubicBezTo>
                  <a:pt x="10508418" y="2513205"/>
                  <a:pt x="10551960" y="2521126"/>
                  <a:pt x="10584471" y="2512148"/>
                </a:cubicBezTo>
                <a:cubicBezTo>
                  <a:pt x="10726711" y="2474125"/>
                  <a:pt x="10731357" y="2474125"/>
                  <a:pt x="10695942" y="2358471"/>
                </a:cubicBezTo>
                <a:cubicBezTo>
                  <a:pt x="10685490" y="2323616"/>
                  <a:pt x="10709874" y="2309357"/>
                  <a:pt x="10732516" y="2287706"/>
                </a:cubicBezTo>
                <a:cubicBezTo>
                  <a:pt x="10817280" y="2206905"/>
                  <a:pt x="10817860" y="2205850"/>
                  <a:pt x="10731357" y="2137725"/>
                </a:cubicBezTo>
                <a:cubicBezTo>
                  <a:pt x="10706391" y="2118185"/>
                  <a:pt x="10689555" y="2097061"/>
                  <a:pt x="10678525" y="2070656"/>
                </a:cubicBezTo>
                <a:cubicBezTo>
                  <a:pt x="10658203" y="2022599"/>
                  <a:pt x="10658784" y="1982463"/>
                  <a:pt x="10735999" y="1956587"/>
                </a:cubicBezTo>
                <a:cubicBezTo>
                  <a:pt x="10789993" y="1938104"/>
                  <a:pt x="10820762" y="1916978"/>
                  <a:pt x="10824246" y="1862584"/>
                </a:cubicBezTo>
                <a:cubicBezTo>
                  <a:pt x="10826570" y="1817166"/>
                  <a:pt x="10832955" y="1787594"/>
                  <a:pt x="10773156" y="1768054"/>
                </a:cubicBezTo>
                <a:cubicBezTo>
                  <a:pt x="10724969" y="1752211"/>
                  <a:pt x="10711036" y="1718412"/>
                  <a:pt x="10716261" y="1678278"/>
                </a:cubicBezTo>
                <a:cubicBezTo>
                  <a:pt x="10728452" y="1580050"/>
                  <a:pt x="10662849" y="1522487"/>
                  <a:pt x="10554864" y="1477599"/>
                </a:cubicBezTo>
                <a:cubicBezTo>
                  <a:pt x="10452101" y="1434822"/>
                  <a:pt x="10362116" y="1377259"/>
                  <a:pt x="10267483" y="1324977"/>
                </a:cubicBezTo>
                <a:cubicBezTo>
                  <a:pt x="10162399" y="1266887"/>
                  <a:pt x="10040481" y="1232031"/>
                  <a:pt x="9913337" y="1202458"/>
                </a:cubicBezTo>
                <a:cubicBezTo>
                  <a:pt x="9936561" y="1160210"/>
                  <a:pt x="10016678" y="1183974"/>
                  <a:pt x="10024805" y="1124827"/>
                </a:cubicBezTo>
                <a:cubicBezTo>
                  <a:pt x="9826251" y="1074658"/>
                  <a:pt x="9636408" y="999139"/>
                  <a:pt x="9411726" y="980655"/>
                </a:cubicBezTo>
                <a:cubicBezTo>
                  <a:pt x="9593444" y="990161"/>
                  <a:pt x="9758326" y="922036"/>
                  <a:pt x="9930753" y="901968"/>
                </a:cubicBezTo>
                <a:cubicBezTo>
                  <a:pt x="9947008" y="868698"/>
                  <a:pt x="9909273" y="877147"/>
                  <a:pt x="9894178" y="871339"/>
                </a:cubicBezTo>
                <a:cubicBezTo>
                  <a:pt x="9879083" y="865001"/>
                  <a:pt x="9860506" y="862889"/>
                  <a:pt x="9858182" y="839125"/>
                </a:cubicBezTo>
                <a:cubicBezTo>
                  <a:pt x="9941205" y="804798"/>
                  <a:pt x="10045126" y="827506"/>
                  <a:pt x="10131050" y="792652"/>
                </a:cubicBezTo>
                <a:cubicBezTo>
                  <a:pt x="10111891" y="741954"/>
                  <a:pt x="10037578" y="772583"/>
                  <a:pt x="10006808" y="731920"/>
                </a:cubicBezTo>
                <a:cubicBezTo>
                  <a:pt x="10086927" y="724526"/>
                  <a:pt x="10161239" y="721357"/>
                  <a:pt x="10233809" y="710268"/>
                </a:cubicBezTo>
                <a:cubicBezTo>
                  <a:pt x="10290705" y="701818"/>
                  <a:pt x="10306380" y="658513"/>
                  <a:pt x="10267483" y="628940"/>
                </a:cubicBezTo>
                <a:cubicBezTo>
                  <a:pt x="10232648" y="602536"/>
                  <a:pt x="10181559" y="600422"/>
                  <a:pt x="10136275" y="589333"/>
                </a:cubicBezTo>
                <a:cubicBezTo>
                  <a:pt x="9813479" y="512230"/>
                  <a:pt x="9474428" y="487409"/>
                  <a:pt x="9131312" y="480544"/>
                </a:cubicBezTo>
                <a:cubicBezTo>
                  <a:pt x="8580936" y="469453"/>
                  <a:pt x="8028817" y="469982"/>
                  <a:pt x="7479600" y="454667"/>
                </a:cubicBezTo>
                <a:cubicBezTo>
                  <a:pt x="7227489" y="447934"/>
                  <a:pt x="6976357" y="436744"/>
                  <a:pt x="6724001" y="43402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7381FFDB-0A22-477D-0204-7733A52A8A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9575435"/>
              </p:ext>
            </p:extLst>
          </p:nvPr>
        </p:nvGraphicFramePr>
        <p:xfrm>
          <a:off x="0" y="0"/>
          <a:ext cx="12315463" cy="62957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 descr="A picture containing text, queen, vector graphics&#10;&#10;Description automatically generated">
            <a:extLst>
              <a:ext uri="{FF2B5EF4-FFF2-40B4-BE49-F238E27FC236}">
                <a16:creationId xmlns:a16="http://schemas.microsoft.com/office/drawing/2014/main" id="{09A3D701-F50C-2EB7-F4BF-501FDE64C89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8" t="6156" r="5419" b="7486"/>
          <a:stretch/>
        </p:blipFill>
        <p:spPr>
          <a:xfrm>
            <a:off x="11047453" y="6049"/>
            <a:ext cx="1124740" cy="112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92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5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picture containing text, queen, vector graphics&#10;&#10;Description automatically generated">
            <a:extLst>
              <a:ext uri="{FF2B5EF4-FFF2-40B4-BE49-F238E27FC236}">
                <a16:creationId xmlns:a16="http://schemas.microsoft.com/office/drawing/2014/main" id="{6ADDAEF6-65AB-8A17-062B-6C8E2AEB59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8" t="6156" r="5419" b="7486"/>
          <a:stretch/>
        </p:blipFill>
        <p:spPr>
          <a:xfrm>
            <a:off x="3844553" y="841908"/>
            <a:ext cx="4750172" cy="475540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8" name="TextBox 17">
            <a:hlinkClick r:id="rId3"/>
            <a:extLst>
              <a:ext uri="{FF2B5EF4-FFF2-40B4-BE49-F238E27FC236}">
                <a16:creationId xmlns:a16="http://schemas.microsoft.com/office/drawing/2014/main" id="{39FDCEAB-D67A-4B26-9BE5-4FE098D31181}"/>
              </a:ext>
            </a:extLst>
          </p:cNvPr>
          <p:cNvSpPr txBox="1"/>
          <p:nvPr/>
        </p:nvSpPr>
        <p:spPr>
          <a:xfrm>
            <a:off x="3358611" y="1818640"/>
            <a:ext cx="551688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App</a:t>
            </a:r>
          </a:p>
          <a:p>
            <a:pPr algn="ctr"/>
            <a:r>
              <a:rPr lang="en-US" sz="9600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780805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8C79">
            <a:alpha val="1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ABF902DF-A3FF-4803-9779-F222B2A83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9637211" cy="1649863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E4B737-02C7-4E4A-B46C-1EC18F59C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25664" cy="1709180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92D19ED-1A05-473D-A7EB-F9E31AAF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739305" cy="1775939"/>
            <a:chOff x="1" y="1"/>
            <a:chExt cx="9739305" cy="1775939"/>
          </a:xfrm>
          <a:effectLst>
            <a:outerShdw blurRad="50800" dist="50800" dir="5400000" algn="ctr" rotWithShape="0">
              <a:srgbClr val="00C5C0"/>
            </a:outerShdw>
          </a:effectLst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16762B-6EB0-4F1D-904A-0BBC21221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F5A924-2A9B-4949-8F1F-DB06FF5A7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23329FC-D32B-CBBF-E7EB-78627F8D0B53}"/>
              </a:ext>
            </a:extLst>
          </p:cNvPr>
          <p:cNvSpPr txBox="1"/>
          <p:nvPr/>
        </p:nvSpPr>
        <p:spPr>
          <a:xfrm>
            <a:off x="-331469" y="207379"/>
            <a:ext cx="8155953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BottomRight"/>
              <a:lightRig rig="threePt" dir="t"/>
            </a:scene3d>
            <a:sp3d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FFCC"/>
                </a:solidFill>
                <a:effectLst/>
                <a:uLnTx/>
                <a:uFillTx/>
                <a:latin typeface="Qatar2022 | designsara.ir" panose="00000800000000000000" pitchFamily="2" charset="-78"/>
                <a:ea typeface="+mn-ea"/>
                <a:cs typeface="Qatar2022 | designsara.ir" panose="00000800000000000000" pitchFamily="2" charset="-78"/>
              </a:rPr>
              <a:t>Global Impact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86EE191-559A-070D-CBFE-53F9FBF353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9092100"/>
              </p:ext>
            </p:extLst>
          </p:nvPr>
        </p:nvGraphicFramePr>
        <p:xfrm>
          <a:off x="388394" y="164986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7" name="Picture 16" descr="A picture containing text, queen, vector graphics&#10;&#10;Description automatically generated">
            <a:extLst>
              <a:ext uri="{FF2B5EF4-FFF2-40B4-BE49-F238E27FC236}">
                <a16:creationId xmlns:a16="http://schemas.microsoft.com/office/drawing/2014/main" id="{54135C2E-9EEF-E4DF-AB0A-569E9ADBD52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8" t="6156" r="5419" b="7486"/>
          <a:stretch/>
        </p:blipFill>
        <p:spPr>
          <a:xfrm>
            <a:off x="11118307" y="-1"/>
            <a:ext cx="1124740" cy="1125980"/>
          </a:xfrm>
          <a:prstGeom prst="rect">
            <a:avLst/>
          </a:prstGeom>
        </p:spPr>
      </p:pic>
      <p:sp>
        <p:nvSpPr>
          <p:cNvPr id="18" name="Decagon 17">
            <a:extLst>
              <a:ext uri="{FF2B5EF4-FFF2-40B4-BE49-F238E27FC236}">
                <a16:creationId xmlns:a16="http://schemas.microsoft.com/office/drawing/2014/main" id="{8077E156-977E-0A22-8ACA-6F26528556E8}"/>
              </a:ext>
            </a:extLst>
          </p:cNvPr>
          <p:cNvSpPr/>
          <p:nvPr/>
        </p:nvSpPr>
        <p:spPr>
          <a:xfrm>
            <a:off x="8516395" y="2782660"/>
            <a:ext cx="3287212" cy="3068619"/>
          </a:xfrm>
          <a:prstGeom prst="decagon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solidFill>
                  <a:srgbClr val="00FFCC"/>
                </a:solidFill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Helping Users Worldwide</a:t>
            </a:r>
          </a:p>
        </p:txBody>
      </p:sp>
    </p:spTree>
    <p:extLst>
      <p:ext uri="{BB962C8B-B14F-4D97-AF65-F5344CB8AC3E}">
        <p14:creationId xmlns:p14="http://schemas.microsoft.com/office/powerpoint/2010/main" val="2604788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8C79">
            <a:alpha val="1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ABF902DF-A3FF-4803-9779-F222B2A83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9637211" cy="1649863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E4B737-02C7-4E4A-B46C-1EC18F59C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25664" cy="1709180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92D19ED-1A05-473D-A7EB-F9E31AAF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739305" cy="1775939"/>
            <a:chOff x="1" y="1"/>
            <a:chExt cx="9739305" cy="1775939"/>
          </a:xfrm>
          <a:effectLst>
            <a:outerShdw blurRad="50800" dist="50800" dir="5400000" algn="ctr" rotWithShape="0">
              <a:srgbClr val="00C5C0"/>
            </a:outerShdw>
          </a:effectLst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16762B-6EB0-4F1D-904A-0BBC21221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F5A924-2A9B-4949-8F1F-DB06FF5A7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23329FC-D32B-CBBF-E7EB-78627F8D0B53}"/>
              </a:ext>
            </a:extLst>
          </p:cNvPr>
          <p:cNvSpPr txBox="1"/>
          <p:nvPr/>
        </p:nvSpPr>
        <p:spPr>
          <a:xfrm>
            <a:off x="-331469" y="207379"/>
            <a:ext cx="8155953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BottomRight"/>
              <a:lightRig rig="threePt" dir="t"/>
            </a:scene3d>
            <a:sp3d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FFCC"/>
                </a:solidFill>
                <a:effectLst/>
                <a:uLnTx/>
                <a:uFillTx/>
                <a:latin typeface="Qatar2022 | designsara.ir" panose="00000800000000000000" pitchFamily="2" charset="-78"/>
                <a:ea typeface="+mn-ea"/>
                <a:cs typeface="Qatar2022 | designsara.ir" panose="00000800000000000000" pitchFamily="2" charset="-78"/>
              </a:rPr>
              <a:t>Helping Global Food Chains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E11BA-8745-2788-326E-3C8F89D2EB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4977" r="-1110" b="-3497"/>
          <a:stretch/>
        </p:blipFill>
        <p:spPr>
          <a:xfrm>
            <a:off x="6096000" y="1380281"/>
            <a:ext cx="5810492" cy="5445888"/>
          </a:xfrm>
          <a:prstGeom prst="ellipse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C7B6B2-7554-5C02-1974-F282966BA0DF}"/>
              </a:ext>
            </a:extLst>
          </p:cNvPr>
          <p:cNvSpPr txBox="1"/>
          <p:nvPr/>
        </p:nvSpPr>
        <p:spPr>
          <a:xfrm>
            <a:off x="264160" y="2212057"/>
            <a:ext cx="59977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1" dirty="0">
                <a:ln>
                  <a:solidFill>
                    <a:prstClr val="black"/>
                  </a:solidFill>
                </a:ln>
                <a:latin typeface="Congenial Black" panose="020B0604020202020204" pitchFamily="2" charset="0"/>
                <a:cs typeface="Aharoni" panose="02010803020104030203" pitchFamily="2" charset="-79"/>
              </a:rPr>
              <a:t>Beyond</a:t>
            </a:r>
            <a:r>
              <a:rPr lang="en-US" sz="4000" b="1" dirty="0">
                <a:ln>
                  <a:solidFill>
                    <a:prstClr val="black"/>
                  </a:solidFill>
                </a:ln>
                <a:solidFill>
                  <a:srgbClr val="FF0984"/>
                </a:solidFill>
                <a:latin typeface="Congenial Black" panose="020B0604020202020204" pitchFamily="2" charset="0"/>
                <a:cs typeface="Aharoni" panose="02010803020104030203" pitchFamily="2" charset="-79"/>
              </a:rPr>
              <a:t>  </a:t>
            </a:r>
            <a:r>
              <a:rPr lang="en-US" sz="6000" b="1" dirty="0">
                <a:ln>
                  <a:solidFill>
                    <a:prstClr val="black"/>
                  </a:solidFill>
                </a:ln>
                <a:solidFill>
                  <a:srgbClr val="FF0984"/>
                </a:solidFill>
                <a:latin typeface="Congenial Black" panose="020B0604020202020204" pitchFamily="2" charset="0"/>
                <a:cs typeface="Aharoni" panose="02010803020104030203" pitchFamily="2" charset="-79"/>
              </a:rPr>
              <a:t>1/3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  <a:t>of </a:t>
            </a:r>
            <a:r>
              <a:rPr kumimoji="0" lang="en-US" sz="4000" b="1" i="0" u="none" strike="noStrike" kern="1200" cap="none" spc="0" normalizeH="0" baseline="0" noProof="0" dirty="0">
                <a:solidFill>
                  <a:srgbClr val="00B895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  <a:t>Food Production </a:t>
            </a:r>
            <a:r>
              <a:rPr kumimoji="0" lang="en-US" sz="40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  <a:t>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strike="noStrike" kern="1200" cap="none" spc="0" normalizeH="0" baseline="0" noProof="0" dirty="0">
                <a:ln>
                  <a:solidFill>
                    <a:schemeClr val="bg1"/>
                  </a:solidFill>
                </a:ln>
                <a:solidFill>
                  <a:srgbClr val="FF2F97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  <a:t>Surplus</a:t>
            </a:r>
            <a:endParaRPr kumimoji="0" lang="en-US" sz="4000" b="1" i="0" strike="noStrike" kern="1200" cap="none" spc="0" normalizeH="0" baseline="0" noProof="0" dirty="0">
              <a:ln>
                <a:solidFill>
                  <a:schemeClr val="bg1"/>
                </a:solidFill>
              </a:ln>
              <a:solidFill>
                <a:srgbClr val="FF2F97"/>
              </a:solidFill>
              <a:effectLst/>
              <a:uLnTx/>
              <a:uFillTx/>
              <a:latin typeface="Congenial Black" panose="020B0604020202020204" pitchFamily="2" charset="0"/>
              <a:ea typeface="+mn-ea"/>
              <a:cs typeface="Aharoni" panose="02010803020104030203" pitchFamily="2" charset="-79"/>
            </a:endParaRPr>
          </a:p>
        </p:txBody>
      </p:sp>
      <p:pic>
        <p:nvPicPr>
          <p:cNvPr id="9" name="Picture 8" descr="A picture containing text, queen, vector graphics&#10;&#10;Description automatically generated">
            <a:extLst>
              <a:ext uri="{FF2B5EF4-FFF2-40B4-BE49-F238E27FC236}">
                <a16:creationId xmlns:a16="http://schemas.microsoft.com/office/drawing/2014/main" id="{49BBA340-74F3-E31E-E186-6AD7BF5369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8" t="6156" r="5419" b="7486"/>
          <a:stretch/>
        </p:blipFill>
        <p:spPr>
          <a:xfrm>
            <a:off x="11055590" y="7096"/>
            <a:ext cx="1124740" cy="112598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D983528-5D50-D7FA-BFA9-EC84E9EE4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9440" y="6267433"/>
            <a:ext cx="1717040" cy="343362"/>
          </a:xfrm>
        </p:spPr>
        <p:txBody>
          <a:bodyPr>
            <a:noAutofit/>
          </a:bodyPr>
          <a:lstStyle/>
          <a:p>
            <a:r>
              <a:rPr lang="en-CA" sz="1800" b="0" i="1" u="none" strike="noStrike" dirty="0">
                <a:solidFill>
                  <a:schemeClr val="bg1"/>
                </a:solidFill>
                <a:effectLst/>
                <a:latin typeface="Cronos Pro" panose="020C0702030403020304"/>
              </a:rPr>
              <a:t>(Huang et al., 2020)</a:t>
            </a:r>
            <a:br>
              <a:rPr lang="en-CA" sz="1800" b="0" i="1" u="none" strike="noStrike" dirty="0">
                <a:solidFill>
                  <a:schemeClr val="bg1"/>
                </a:solidFill>
                <a:effectLst/>
                <a:latin typeface="Cronos Pro" panose="020C0702030403020304"/>
              </a:rPr>
            </a:br>
            <a:endParaRPr lang="en-US" sz="1800" i="1" dirty="0">
              <a:solidFill>
                <a:schemeClr val="bg1"/>
              </a:solidFill>
              <a:latin typeface="Cronos Pro" panose="020C0702030403020304"/>
            </a:endParaRPr>
          </a:p>
        </p:txBody>
      </p:sp>
    </p:spTree>
    <p:extLst>
      <p:ext uri="{BB962C8B-B14F-4D97-AF65-F5344CB8AC3E}">
        <p14:creationId xmlns:p14="http://schemas.microsoft.com/office/powerpoint/2010/main" val="3289059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8C79">
            <a:alpha val="1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ABF902DF-A3FF-4803-9779-F222B2A83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9637211" cy="1649863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E4B737-02C7-4E4A-B46C-1EC18F59C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25664" cy="1709180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92D19ED-1A05-473D-A7EB-F9E31AAF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739305" cy="1775939"/>
            <a:chOff x="1" y="1"/>
            <a:chExt cx="9739305" cy="1775939"/>
          </a:xfrm>
          <a:effectLst>
            <a:outerShdw blurRad="50800" dist="50800" dir="5400000" algn="ctr" rotWithShape="0">
              <a:srgbClr val="00C5C0"/>
            </a:outerShdw>
          </a:effectLst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16762B-6EB0-4F1D-904A-0BBC21221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F5A924-2A9B-4949-8F1F-DB06FF5A7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23329FC-D32B-CBBF-E7EB-78627F8D0B53}"/>
              </a:ext>
            </a:extLst>
          </p:cNvPr>
          <p:cNvSpPr txBox="1"/>
          <p:nvPr/>
        </p:nvSpPr>
        <p:spPr>
          <a:xfrm>
            <a:off x="-111548" y="217433"/>
            <a:ext cx="7647304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BottomRight"/>
              <a:lightRig rig="threePt" dir="t"/>
            </a:scene3d>
            <a:sp3d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00FFCC"/>
                </a:solidFill>
                <a:effectLst/>
                <a:uLnTx/>
                <a:uFillTx/>
                <a:latin typeface="Qatar2022 | designsara.ir" panose="00000800000000000000" pitchFamily="2" charset="-78"/>
                <a:ea typeface="+mn-ea"/>
                <a:cs typeface="Qatar2022 | designsara.ir" panose="00000800000000000000" pitchFamily="2" charset="-78"/>
              </a:rPr>
              <a:t>Investments Trendline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B20C12-1043-FB48-28CF-E8418B855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712" y="2158694"/>
            <a:ext cx="9568406" cy="449181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 descr="A picture containing text, queen, vector graphics&#10;&#10;Description automatically generated">
            <a:extLst>
              <a:ext uri="{FF2B5EF4-FFF2-40B4-BE49-F238E27FC236}">
                <a16:creationId xmlns:a16="http://schemas.microsoft.com/office/drawing/2014/main" id="{D4BA0A65-691C-BE4C-4390-81A3BD8BD9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8" t="6156" r="5419" b="7486"/>
          <a:stretch/>
        </p:blipFill>
        <p:spPr>
          <a:xfrm>
            <a:off x="11060670" y="0"/>
            <a:ext cx="1124740" cy="112598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332F3CB-7F22-31DA-F203-61695E01B01E}"/>
              </a:ext>
            </a:extLst>
          </p:cNvPr>
          <p:cNvSpPr txBox="1">
            <a:spLocks/>
          </p:cNvSpPr>
          <p:nvPr/>
        </p:nvSpPr>
        <p:spPr>
          <a:xfrm>
            <a:off x="10088880" y="6167194"/>
            <a:ext cx="3068320" cy="3433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1800" i="1" dirty="0">
                <a:solidFill>
                  <a:schemeClr val="bg1"/>
                </a:solidFill>
                <a:latin typeface="Cronos Pro" panose="020C0702030403020304"/>
              </a:rPr>
              <a:t>(U.S. Census Bureau,</a:t>
            </a:r>
            <a:br>
              <a:rPr lang="en-CA" sz="1800" i="1" dirty="0">
                <a:solidFill>
                  <a:schemeClr val="bg1"/>
                </a:solidFill>
                <a:latin typeface="Cronos Pro" panose="020C0702030403020304"/>
              </a:rPr>
            </a:br>
            <a:r>
              <a:rPr lang="en-CA" sz="1800" i="1" dirty="0">
                <a:solidFill>
                  <a:schemeClr val="bg1"/>
                </a:solidFill>
                <a:latin typeface="Cronos Pro" panose="020C0702030403020304"/>
              </a:rPr>
              <a:t>2020)</a:t>
            </a:r>
          </a:p>
        </p:txBody>
      </p:sp>
    </p:spTree>
    <p:extLst>
      <p:ext uri="{BB962C8B-B14F-4D97-AF65-F5344CB8AC3E}">
        <p14:creationId xmlns:p14="http://schemas.microsoft.com/office/powerpoint/2010/main" val="3102703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8C79">
            <a:alpha val="1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ABF902DF-A3FF-4803-9779-F222B2A83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9637211" cy="1649863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E4B737-02C7-4E4A-B46C-1EC18F59C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25664" cy="1709180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92D19ED-1A05-473D-A7EB-F9E31AAF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739305" cy="1775939"/>
            <a:chOff x="1" y="1"/>
            <a:chExt cx="9739305" cy="1775939"/>
          </a:xfrm>
          <a:effectLst>
            <a:outerShdw blurRad="50800" dist="50800" dir="5400000" algn="ctr" rotWithShape="0">
              <a:srgbClr val="00C5C0"/>
            </a:outerShdw>
          </a:effectLst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16762B-6EB0-4F1D-904A-0BBC21221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F5A924-2A9B-4949-8F1F-DB06FF5A7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23329FC-D32B-CBBF-E7EB-78627F8D0B53}"/>
              </a:ext>
            </a:extLst>
          </p:cNvPr>
          <p:cNvSpPr txBox="1"/>
          <p:nvPr/>
        </p:nvSpPr>
        <p:spPr>
          <a:xfrm>
            <a:off x="-331469" y="207379"/>
            <a:ext cx="8155953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BottomRight"/>
              <a:lightRig rig="threePt" dir="t"/>
            </a:scene3d>
            <a:sp3d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FFCC"/>
                </a:solidFill>
                <a:effectLst/>
                <a:uLnTx/>
                <a:uFillTx/>
                <a:latin typeface="Qatar2022 | designsara.ir" panose="00000800000000000000" pitchFamily="2" charset="-78"/>
                <a:ea typeface="+mn-ea"/>
                <a:cs typeface="Qatar2022 | designsara.ir" panose="00000800000000000000" pitchFamily="2" charset="-78"/>
              </a:rPr>
              <a:t>Targeting Largest Benefit</a:t>
            </a: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8F1516A1-3A24-BC82-841D-716B038B1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11" y="1901082"/>
            <a:ext cx="10993377" cy="47650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picture containing text, queen, vector graphics&#10;&#10;Description automatically generated">
            <a:extLst>
              <a:ext uri="{FF2B5EF4-FFF2-40B4-BE49-F238E27FC236}">
                <a16:creationId xmlns:a16="http://schemas.microsoft.com/office/drawing/2014/main" id="{79E93F29-03D6-79AA-1483-70083370622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8" t="6156" r="5419" b="7486"/>
          <a:stretch/>
        </p:blipFill>
        <p:spPr>
          <a:xfrm>
            <a:off x="11004241" y="0"/>
            <a:ext cx="1124740" cy="112598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8B797FE2-BDE6-21CA-CD66-20F8E4F79D26}"/>
              </a:ext>
            </a:extLst>
          </p:cNvPr>
          <p:cNvSpPr txBox="1">
            <a:spLocks/>
          </p:cNvSpPr>
          <p:nvPr/>
        </p:nvSpPr>
        <p:spPr>
          <a:xfrm>
            <a:off x="8442966" y="1184198"/>
            <a:ext cx="2592682" cy="3433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2000" i="1" dirty="0">
                <a:solidFill>
                  <a:schemeClr val="bg1"/>
                </a:solidFill>
                <a:latin typeface="Cronos Pro" panose="020C0702030403020304"/>
              </a:rPr>
              <a:t>(U.S. Internal Revenue Service, 2020)</a:t>
            </a:r>
          </a:p>
        </p:txBody>
      </p:sp>
    </p:spTree>
    <p:extLst>
      <p:ext uri="{BB962C8B-B14F-4D97-AF65-F5344CB8AC3E}">
        <p14:creationId xmlns:p14="http://schemas.microsoft.com/office/powerpoint/2010/main" val="3546984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8C79">
            <a:alpha val="2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ABF902DF-A3FF-4803-9779-F222B2A83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9637211" cy="1649863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E4B737-02C7-4E4A-B46C-1EC18F59C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25664" cy="1709180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92D19ED-1A05-473D-A7EB-F9E31AAF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739305" cy="1775939"/>
            <a:chOff x="1" y="1"/>
            <a:chExt cx="9739305" cy="1775939"/>
          </a:xfrm>
          <a:effectLst>
            <a:outerShdw blurRad="50800" dist="50800" dir="5400000" algn="ctr" rotWithShape="0">
              <a:srgbClr val="00C5C0"/>
            </a:outerShdw>
          </a:effectLst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16762B-6EB0-4F1D-904A-0BBC21221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F5A924-2A9B-4949-8F1F-DB06FF5A7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</p:grpSp>
      <p:sp>
        <p:nvSpPr>
          <p:cNvPr id="3" name="Title 5">
            <a:extLst>
              <a:ext uri="{FF2B5EF4-FFF2-40B4-BE49-F238E27FC236}">
                <a16:creationId xmlns:a16="http://schemas.microsoft.com/office/drawing/2014/main" id="{99BDE4A8-0E80-24F6-DF1D-4771B3D61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832" y="222765"/>
            <a:ext cx="9144000" cy="1263649"/>
          </a:xfrm>
        </p:spPr>
        <p:txBody>
          <a:bodyPr>
            <a:normAutofit/>
          </a:bodyPr>
          <a:lstStyle/>
          <a:p>
            <a:r>
              <a:rPr lang="en-US" sz="4800" b="0" i="0" u="none" strike="noStrike">
                <a:solidFill>
                  <a:srgbClr val="00FFCC"/>
                </a:solidFill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Financial Plan Overview</a:t>
            </a:r>
            <a:endParaRPr lang="en-US" sz="41300"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endParaRPr>
          </a:p>
        </p:txBody>
      </p:sp>
      <p:graphicFrame>
        <p:nvGraphicFramePr>
          <p:cNvPr id="4" name="Content Placeholder 6">
            <a:extLst>
              <a:ext uri="{FF2B5EF4-FFF2-40B4-BE49-F238E27FC236}">
                <a16:creationId xmlns:a16="http://schemas.microsoft.com/office/drawing/2014/main" id="{292A0F53-606F-38AD-EBE6-9BE872B4E4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1509361"/>
              </p:ext>
            </p:extLst>
          </p:nvPr>
        </p:nvGraphicFramePr>
        <p:xfrm>
          <a:off x="354596" y="1773669"/>
          <a:ext cx="11707943" cy="50866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 descr="A picture containing text, queen, vector graphics&#10;&#10;Description automatically generated">
            <a:extLst>
              <a:ext uri="{FF2B5EF4-FFF2-40B4-BE49-F238E27FC236}">
                <a16:creationId xmlns:a16="http://schemas.microsoft.com/office/drawing/2014/main" id="{4414678F-D6DF-6536-BE7F-11B0B1C9B1E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8" t="6156" r="5419" b="7486"/>
          <a:stretch/>
        </p:blipFill>
        <p:spPr>
          <a:xfrm>
            <a:off x="11067259" y="22797"/>
            <a:ext cx="1124740" cy="112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62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8C79">
            <a:alpha val="2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ABF902DF-A3FF-4803-9779-F222B2A83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9637211" cy="1649863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E4B737-02C7-4E4A-B46C-1EC18F59C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25664" cy="1709180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92D19ED-1A05-473D-A7EB-F9E31AAF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739305" cy="1775939"/>
            <a:chOff x="1" y="1"/>
            <a:chExt cx="9739305" cy="1775939"/>
          </a:xfrm>
          <a:effectLst>
            <a:outerShdw blurRad="50800" dist="50800" dir="5400000" algn="ctr" rotWithShape="0">
              <a:srgbClr val="00C5C0"/>
            </a:outerShdw>
          </a:effectLst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16762B-6EB0-4F1D-904A-0BBC21221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F5A924-2A9B-4949-8F1F-DB06FF5A7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</p:grpSp>
      <p:sp>
        <p:nvSpPr>
          <p:cNvPr id="3" name="Title 5">
            <a:extLst>
              <a:ext uri="{FF2B5EF4-FFF2-40B4-BE49-F238E27FC236}">
                <a16:creationId xmlns:a16="http://schemas.microsoft.com/office/drawing/2014/main" id="{99BDE4A8-0E80-24F6-DF1D-4771B3D61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686" y="277237"/>
            <a:ext cx="7002448" cy="772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300" b="0" i="0" u="none" strike="noStrike" dirty="0">
                <a:solidFill>
                  <a:srgbClr val="00FFCC"/>
                </a:solidFill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Bibliography</a:t>
            </a:r>
            <a:br>
              <a:rPr lang="en-US" sz="4800" b="0" i="0" u="none" strike="noStrike" dirty="0">
                <a:solidFill>
                  <a:srgbClr val="00FFCC"/>
                </a:solidFill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</a:br>
            <a:endParaRPr lang="en-US" sz="41300" dirty="0">
              <a:solidFill>
                <a:srgbClr val="00FFCC"/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endParaRPr>
          </a:p>
        </p:txBody>
      </p:sp>
      <p:pic>
        <p:nvPicPr>
          <p:cNvPr id="2" name="Picture 1" descr="A picture containing text, queen, vector graphics&#10;&#10;Description automatically generated">
            <a:extLst>
              <a:ext uri="{FF2B5EF4-FFF2-40B4-BE49-F238E27FC236}">
                <a16:creationId xmlns:a16="http://schemas.microsoft.com/office/drawing/2014/main" id="{B696EE8D-DC81-97E6-498B-E1C371D1DB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8" t="6156" r="5419" b="7486"/>
          <a:stretch/>
        </p:blipFill>
        <p:spPr>
          <a:xfrm>
            <a:off x="11067259" y="0"/>
            <a:ext cx="1124740" cy="112598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79B9DAC-4BE6-B1CB-F0F9-383889FDB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686" y="2125600"/>
            <a:ext cx="11700628" cy="4703291"/>
          </a:xfrm>
        </p:spPr>
        <p:txBody>
          <a:bodyPr anchor="t">
            <a:noAutofit/>
          </a:bodyPr>
          <a:lstStyle/>
          <a:p>
            <a:pPr lvl="0">
              <a:lnSpc>
                <a:spcPct val="150000"/>
              </a:lnSpc>
              <a:buFont typeface="+mj-lt"/>
              <a:buAutoNum type="arabicParenR"/>
            </a:pPr>
            <a:r>
              <a:rPr lang="en-CA" sz="1400" i="0" dirty="0">
                <a:solidFill>
                  <a:schemeClr val="bg1"/>
                </a:solidFill>
                <a:latin typeface="Century Gothic" panose="020B0502020202020204" pitchFamily="34" charset="0"/>
              </a:rPr>
              <a:t>Huang, C.-H., Liu, S.-M., &amp; Hsu, N.-Y. (2020). Understanding global food surplus and food waste to tackle economic and environmental sustainability. Sustainability, 12(7), 2892. </a:t>
            </a:r>
            <a:r>
              <a:rPr lang="en-CA" sz="1400" i="0" u="sng" dirty="0">
                <a:latin typeface="Century Gothic" panose="020B0502020202020204" pitchFamily="34" charset="0"/>
                <a:hlinkClick r:id="rId4"/>
              </a:rPr>
              <a:t>https://doi.org/10.3390/su12072892</a:t>
            </a:r>
            <a:endParaRPr lang="en-US" sz="1400" dirty="0">
              <a:latin typeface="Century Gothic" panose="020B0502020202020204" pitchFamily="34" charset="0"/>
            </a:endParaRPr>
          </a:p>
          <a:p>
            <a:pPr lvl="0">
              <a:lnSpc>
                <a:spcPct val="150000"/>
              </a:lnSpc>
              <a:buFont typeface="+mj-lt"/>
              <a:buAutoNum type="arabicParenR"/>
            </a:pPr>
            <a:r>
              <a:rPr lang="en-CA" sz="1400" b="0" i="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Yunusa</a:t>
            </a:r>
            <a:r>
              <a:rPr lang="en-CA" sz="1400" b="0" i="0" dirty="0">
                <a:solidFill>
                  <a:schemeClr val="bg1"/>
                </a:solidFill>
                <a:latin typeface="Century Gothic" panose="020B0502020202020204" pitchFamily="34" charset="0"/>
              </a:rPr>
              <a:t>, I., </a:t>
            </a:r>
            <a:r>
              <a:rPr lang="en-CA" sz="1400" b="0" i="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Zerihun</a:t>
            </a:r>
            <a:r>
              <a:rPr lang="en-CA" sz="1400" b="0" i="0" dirty="0">
                <a:solidFill>
                  <a:schemeClr val="bg1"/>
                </a:solidFill>
                <a:latin typeface="Century Gothic" panose="020B0502020202020204" pitchFamily="34" charset="0"/>
              </a:rPr>
              <a:t>, A., &amp; </a:t>
            </a:r>
            <a:r>
              <a:rPr lang="en-CA" sz="1400" b="0" i="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Gibberd</a:t>
            </a:r>
            <a:r>
              <a:rPr lang="en-CA" sz="1400" b="0" i="0" dirty="0">
                <a:solidFill>
                  <a:schemeClr val="bg1"/>
                </a:solidFill>
                <a:latin typeface="Century Gothic" panose="020B0502020202020204" pitchFamily="34" charset="0"/>
              </a:rPr>
              <a:t>, M. (2018). Analysis of the nexus between population, water resources and global food security highlights significance of governance and research investments and policy priorities: Governance and research investments as priorities for food security. Journal of the Science of Food and Agriculture, 98(5). </a:t>
            </a:r>
            <a:r>
              <a:rPr lang="en-CA" sz="1400" b="0" i="0" u="sng" dirty="0">
                <a:latin typeface="Century Gothic" panose="020B0502020202020204" pitchFamily="34" charset="0"/>
                <a:hlinkClick r:id="rId5"/>
              </a:rPr>
              <a:t>https://doi.org/10.1002/jsfa.9126</a:t>
            </a:r>
            <a:endParaRPr lang="en-CA" sz="1400" b="0" i="0" u="sng" dirty="0">
              <a:latin typeface="Century Gothic" panose="020B0502020202020204" pitchFamily="34" charset="0"/>
            </a:endParaRPr>
          </a:p>
          <a:p>
            <a:pPr lvl="0">
              <a:lnSpc>
                <a:spcPct val="150000"/>
              </a:lnSpc>
              <a:buFont typeface="+mj-lt"/>
              <a:buAutoNum type="arabicParenR"/>
            </a:pPr>
            <a:r>
              <a:rPr lang="en-CA" sz="1400" b="0" i="0" dirty="0">
                <a:solidFill>
                  <a:schemeClr val="bg1"/>
                </a:solidFill>
                <a:latin typeface="Century Gothic" panose="020B0502020202020204" pitchFamily="34" charset="0"/>
              </a:rPr>
              <a:t>Natural Resources Defense Council. (2017, October 25). Two-thirds of food wasted at home in three major U.S. cities is edible. Be a Force for the Future. </a:t>
            </a:r>
            <a:r>
              <a:rPr lang="en-CA" sz="1400" b="0" i="0" u="sng" dirty="0">
                <a:latin typeface="Century Gothic" panose="020B0502020202020204" pitchFamily="34" charset="0"/>
                <a:hlinkClick r:id="rId6"/>
              </a:rPr>
              <a:t>https://www.nrdc.org/press-releases/two-thirds-food-wasted-home-three-major-us-cities-edible</a:t>
            </a:r>
            <a:endParaRPr lang="en-CA" sz="1400" u="sng" dirty="0">
              <a:latin typeface="Century Gothic" panose="020B0502020202020204" pitchFamily="34" charset="0"/>
            </a:endParaRPr>
          </a:p>
          <a:p>
            <a:pPr lvl="0">
              <a:lnSpc>
                <a:spcPct val="150000"/>
              </a:lnSpc>
              <a:buFont typeface="+mj-lt"/>
              <a:buAutoNum type="arabicParenR"/>
            </a:pPr>
            <a:r>
              <a:rPr lang="en-CA" sz="1400" b="0" i="0" dirty="0">
                <a:solidFill>
                  <a:schemeClr val="bg1"/>
                </a:solidFill>
                <a:latin typeface="Century Gothic" panose="020B0502020202020204" pitchFamily="34" charset="0"/>
              </a:rPr>
              <a:t>U.S. Census Bureau. (2020). Annual retail trade survey: 2018. </a:t>
            </a:r>
            <a:r>
              <a:rPr lang="en-CA" sz="1400" b="0" i="0" u="sng" dirty="0">
                <a:latin typeface="Century Gothic" panose="020B0502020202020204" pitchFamily="34" charset="0"/>
                <a:hlinkClick r:id="rId7"/>
              </a:rPr>
              <a:t>https://www.census.gov/data/tables/2018/econ/arts/annual-report.html</a:t>
            </a:r>
            <a:endParaRPr lang="en-US" sz="1400" dirty="0">
              <a:latin typeface="Century Gothic" panose="020B0502020202020204" pitchFamily="34" charset="0"/>
            </a:endParaRPr>
          </a:p>
          <a:p>
            <a:pPr lvl="0">
              <a:lnSpc>
                <a:spcPct val="150000"/>
              </a:lnSpc>
              <a:buFont typeface="+mj-lt"/>
              <a:buAutoNum type="arabicParenR"/>
            </a:pPr>
            <a:r>
              <a:rPr lang="en-CA" sz="1400" b="0" i="0" dirty="0">
                <a:solidFill>
                  <a:schemeClr val="bg1"/>
                </a:solidFill>
                <a:latin typeface="Century Gothic" panose="020B0502020202020204" pitchFamily="34" charset="0"/>
              </a:rPr>
              <a:t>U.S. Internal Revenue Service. (2020). Form 990-PF. </a:t>
            </a:r>
            <a:r>
              <a:rPr lang="en-CA" sz="1400" b="0" i="0" u="sng" dirty="0">
                <a:latin typeface="Century Gothic" panose="020B0502020202020204" pitchFamily="34" charset="0"/>
                <a:hlinkClick r:id="rId8"/>
              </a:rPr>
              <a:t>https://www.irs.gov/charities-non-profits/form-990-series-downloads</a:t>
            </a:r>
            <a:endParaRPr lang="en-US" sz="1400" dirty="0">
              <a:latin typeface="Century Gothic" panose="020B0502020202020204" pitchFamily="34" charset="0"/>
            </a:endParaRPr>
          </a:p>
          <a:p>
            <a:pPr lvl="0">
              <a:lnSpc>
                <a:spcPct val="150000"/>
              </a:lnSpc>
              <a:buFont typeface="+mj-lt"/>
              <a:buAutoNum type="arabicParenR"/>
            </a:pPr>
            <a:r>
              <a:rPr lang="en-CA" sz="1400" b="0" i="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ReFED</a:t>
            </a:r>
            <a:r>
              <a:rPr lang="en-CA" sz="1400" b="0" i="0" dirty="0">
                <a:solidFill>
                  <a:schemeClr val="bg1"/>
                </a:solidFill>
                <a:latin typeface="Century Gothic" panose="020B0502020202020204" pitchFamily="34" charset="0"/>
              </a:rPr>
              <a:t>. (2021, January 22). Food waste monitor. </a:t>
            </a:r>
            <a:r>
              <a:rPr lang="en-CA" sz="1400" b="0" i="0" u="sng" dirty="0">
                <a:latin typeface="Century Gothic" panose="020B0502020202020204" pitchFamily="34" charset="0"/>
                <a:hlinkClick r:id="rId9"/>
              </a:rPr>
              <a:t>https://insights-engine.refed.org/food-waste-monitor?view=overview&amp;year=2019</a:t>
            </a:r>
            <a:endParaRPr lang="en-US" sz="1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6863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519344-164E-2BC3-C35D-7FA985548B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772" r="1" b="8956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AE475F-1160-D90A-87DB-89D33B315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886" y="1661491"/>
            <a:ext cx="5334000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8000" dirty="0">
                <a:solidFill>
                  <a:srgbClr val="EBB315"/>
                </a:solidFill>
              </a:rPr>
              <a:t>Thank</a:t>
            </a:r>
            <a:br>
              <a:rPr lang="en-US" sz="8000" dirty="0">
                <a:solidFill>
                  <a:srgbClr val="EBB315"/>
                </a:solidFill>
              </a:rPr>
            </a:br>
            <a:r>
              <a:rPr lang="en-US" sz="8000" dirty="0">
                <a:solidFill>
                  <a:srgbClr val="EBB315"/>
                </a:solidFill>
              </a:rPr>
              <a:t>You!</a:t>
            </a:r>
          </a:p>
        </p:txBody>
      </p:sp>
    </p:spTree>
    <p:extLst>
      <p:ext uri="{BB962C8B-B14F-4D97-AF65-F5344CB8AC3E}">
        <p14:creationId xmlns:p14="http://schemas.microsoft.com/office/powerpoint/2010/main" val="179940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Char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2" name="Rectangle 4111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4" name="Rectangle 4113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4098" name="Picture 2" descr="You Can Get Compensated for Spoiled Groceries After a Power Outage—Here's  How">
            <a:extLst>
              <a:ext uri="{FF2B5EF4-FFF2-40B4-BE49-F238E27FC236}">
                <a16:creationId xmlns:a16="http://schemas.microsoft.com/office/drawing/2014/main" id="{F913BCC0-49FD-C4E1-E4F5-B57467D1BB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4" r="27586"/>
          <a:stretch/>
        </p:blipFill>
        <p:spPr bwMode="auto">
          <a:xfrm>
            <a:off x="-4084" y="10"/>
            <a:ext cx="6099050" cy="685799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ow to Save Money on Groceries in 2022 — 50 Supermarket Tips">
            <a:extLst>
              <a:ext uri="{FF2B5EF4-FFF2-40B4-BE49-F238E27FC236}">
                <a16:creationId xmlns:a16="http://schemas.microsoft.com/office/drawing/2014/main" id="{41A4087E-0F6E-4559-971A-EE8580032F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36" r="23138" b="-1"/>
          <a:stretch/>
        </p:blipFill>
        <p:spPr bwMode="auto">
          <a:xfrm>
            <a:off x="6096844" y="10"/>
            <a:ext cx="6095156" cy="685799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9985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ow to clean refrigerator—expert advice | Amway Connections">
            <a:extLst>
              <a:ext uri="{FF2B5EF4-FFF2-40B4-BE49-F238E27FC236}">
                <a16:creationId xmlns:a16="http://schemas.microsoft.com/office/drawing/2014/main" id="{19DA0FC3-1323-5952-0418-CFF533BA8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077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31" name="Rectangle 5130">
            <a:extLst>
              <a:ext uri="{FF2B5EF4-FFF2-40B4-BE49-F238E27FC236}">
                <a16:creationId xmlns:a16="http://schemas.microsoft.com/office/drawing/2014/main" id="{B0836548-8375-43E9-93FB-1CB9C52E6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6" name="Picture 6" descr="How to cut down on food waste | Woman+">
            <a:extLst>
              <a:ext uri="{FF2B5EF4-FFF2-40B4-BE49-F238E27FC236}">
                <a16:creationId xmlns:a16="http://schemas.microsoft.com/office/drawing/2014/main" id="{83E6A992-F5C0-22B6-3782-6E5E900AAD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17" r="22715"/>
          <a:stretch/>
        </p:blipFill>
        <p:spPr bwMode="auto">
          <a:xfrm>
            <a:off x="-4" y="10"/>
            <a:ext cx="4163380" cy="3992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The problem of food waste | Change for Climate">
            <a:extLst>
              <a:ext uri="{FF2B5EF4-FFF2-40B4-BE49-F238E27FC236}">
                <a16:creationId xmlns:a16="http://schemas.microsoft.com/office/drawing/2014/main" id="{F093D7FC-9671-7B1B-ACCD-E1CFA9F6E1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" r="12694"/>
          <a:stretch/>
        </p:blipFill>
        <p:spPr bwMode="auto">
          <a:xfrm>
            <a:off x="-101602" y="3903606"/>
            <a:ext cx="4264978" cy="2954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The Environmental Impact of Wasted Food | Let's Talk Science">
            <a:extLst>
              <a:ext uri="{FF2B5EF4-FFF2-40B4-BE49-F238E27FC236}">
                <a16:creationId xmlns:a16="http://schemas.microsoft.com/office/drawing/2014/main" id="{2A26DFBE-98C6-7BBB-7719-892C5D5705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68" r="24061"/>
          <a:stretch/>
        </p:blipFill>
        <p:spPr bwMode="auto">
          <a:xfrm>
            <a:off x="4182839" y="10"/>
            <a:ext cx="412804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980937-7BD5-9B0B-E61D-577B4E0A6F43}"/>
              </a:ext>
            </a:extLst>
          </p:cNvPr>
          <p:cNvSpPr txBox="1"/>
          <p:nvPr/>
        </p:nvSpPr>
        <p:spPr>
          <a:xfrm>
            <a:off x="8467597" y="124249"/>
            <a:ext cx="3564636" cy="667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The </a:t>
            </a:r>
            <a:r>
              <a:rPr lang="en-US" sz="3600" b="1" dirty="0">
                <a:solidFill>
                  <a:srgbClr val="3333CC"/>
                </a:solidFill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Average Family </a:t>
            </a:r>
            <a:r>
              <a:rPr lang="en-US" sz="3600" b="1" dirty="0"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Of Four </a:t>
            </a:r>
            <a:r>
              <a:rPr lang="en-US" sz="3600" b="1" dirty="0">
                <a:solidFill>
                  <a:srgbClr val="00B895"/>
                </a:solidFill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Wastes</a:t>
            </a:r>
            <a:br>
              <a:rPr lang="en-US" sz="3600" b="1" dirty="0"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</a:br>
            <a:r>
              <a:rPr lang="en-US" sz="3600" b="1" dirty="0">
                <a:solidFill>
                  <a:srgbClr val="FF0984"/>
                </a:solidFill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25%</a:t>
            </a:r>
            <a:br>
              <a:rPr lang="en-US" sz="3600" b="1" dirty="0"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</a:br>
            <a:r>
              <a:rPr lang="en-US" sz="3600" b="1" dirty="0"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Or</a:t>
            </a:r>
            <a:br>
              <a:rPr lang="en-US" sz="3600" b="1" dirty="0"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</a:br>
            <a:r>
              <a:rPr lang="en-US" sz="3600" b="1" dirty="0">
                <a:solidFill>
                  <a:srgbClr val="FF0984"/>
                </a:solidFill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$2,000</a:t>
            </a:r>
            <a:br>
              <a:rPr lang="en-US" sz="3600" b="1" dirty="0"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</a:br>
            <a:r>
              <a:rPr lang="en-US" sz="3600" b="1" dirty="0"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A </a:t>
            </a:r>
            <a:r>
              <a:rPr lang="en-US" sz="3600" b="1" dirty="0">
                <a:solidFill>
                  <a:srgbClr val="3333CC"/>
                </a:solidFill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Year</a:t>
            </a:r>
            <a:r>
              <a:rPr lang="en-US" sz="3600" b="1" dirty="0"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 On Food</a:t>
            </a:r>
            <a:br>
              <a:rPr lang="en-US" sz="3600" b="1" dirty="0"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</a:br>
            <a:endParaRPr lang="en-US" sz="3600" dirty="0">
              <a:latin typeface="Qatar2022 | designsara.ir" panose="00000800000000000000" pitchFamily="2" charset="-78"/>
              <a:cs typeface="Qatar2022 | designsara.ir" panose="00000800000000000000" pitchFamily="2" charset="-78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3EB8148-F41B-4E62-E491-B3A97C554EBC}"/>
              </a:ext>
            </a:extLst>
          </p:cNvPr>
          <p:cNvSpPr txBox="1">
            <a:spLocks/>
          </p:cNvSpPr>
          <p:nvPr/>
        </p:nvSpPr>
        <p:spPr>
          <a:xfrm>
            <a:off x="9709880" y="6177984"/>
            <a:ext cx="2783840" cy="3433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2000" i="1" dirty="0">
                <a:latin typeface="Cronos Pro" panose="020C0702030403020304"/>
              </a:rPr>
              <a:t>(National Resource Defense Council, 2017)</a:t>
            </a:r>
          </a:p>
        </p:txBody>
      </p:sp>
    </p:spTree>
    <p:extLst>
      <p:ext uri="{BB962C8B-B14F-4D97-AF65-F5344CB8AC3E}">
        <p14:creationId xmlns:p14="http://schemas.microsoft.com/office/powerpoint/2010/main" val="2453203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8C79">
            <a:alpha val="1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ABF902DF-A3FF-4803-9779-F222B2A83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9637211" cy="1649863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E4B737-02C7-4E4A-B46C-1EC18F59C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25664" cy="1709180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92D19ED-1A05-473D-A7EB-F9E31AAF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739305" cy="1775939"/>
            <a:chOff x="1" y="1"/>
            <a:chExt cx="9739305" cy="1775939"/>
          </a:xfrm>
          <a:effectLst>
            <a:outerShdw blurRad="50800" dist="50800" dir="5400000" algn="ctr" rotWithShape="0">
              <a:srgbClr val="00C5C0"/>
            </a:outerShdw>
          </a:effectLst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16762B-6EB0-4F1D-904A-0BBC21221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F5A924-2A9B-4949-8F1F-DB06FF5A7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DFAE290-035D-3784-E201-19C7A3F1468D}"/>
              </a:ext>
            </a:extLst>
          </p:cNvPr>
          <p:cNvSpPr txBox="1"/>
          <p:nvPr/>
        </p:nvSpPr>
        <p:spPr>
          <a:xfrm>
            <a:off x="264160" y="2169591"/>
            <a:ext cx="1166368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n>
                  <a:solidFill>
                    <a:schemeClr val="bg1"/>
                  </a:solidFill>
                </a:ln>
                <a:solidFill>
                  <a:srgbClr val="FF0984"/>
                </a:solidFill>
                <a:latin typeface="Congenial Black" panose="020B0604020202020204" pitchFamily="2" charset="0"/>
                <a:cs typeface="Aharoni" panose="02010803020104030203" pitchFamily="2" charset="-79"/>
              </a:rPr>
              <a:t>54.2 Billion</a:t>
            </a:r>
            <a:br>
              <a:rPr lang="en-US" sz="6000" b="1" dirty="0">
                <a:latin typeface="Congenial Black" panose="020B0604020202020204" pitchFamily="2" charset="0"/>
                <a:cs typeface="Aharoni" panose="02010803020104030203" pitchFamily="2" charset="-79"/>
              </a:rPr>
            </a:br>
            <a:r>
              <a:rPr lang="en-US" sz="3600" b="1" dirty="0">
                <a:ln>
                  <a:solidFill>
                    <a:sysClr val="windowText" lastClr="000000"/>
                  </a:solidFill>
                </a:ln>
                <a:latin typeface="Congenial Black" panose="020B0604020202020204" pitchFamily="2" charset="0"/>
                <a:cs typeface="Aharoni" panose="02010803020104030203" pitchFamily="2" charset="-79"/>
              </a:rPr>
              <a:t>Kilograms of </a:t>
            </a:r>
            <a:r>
              <a:rPr lang="en-US" sz="3600" b="1" dirty="0">
                <a:solidFill>
                  <a:srgbClr val="00B895"/>
                </a:solidFill>
                <a:latin typeface="Congenial Black" panose="020B0604020202020204" pitchFamily="2" charset="0"/>
                <a:cs typeface="Aharoni" panose="02010803020104030203" pitchFamily="2" charset="-79"/>
              </a:rPr>
              <a:t>Food</a:t>
            </a:r>
            <a:r>
              <a:rPr lang="en-US" sz="3600" b="1" dirty="0">
                <a:latin typeface="Congenial Black" panose="020B0604020202020204" pitchFamily="2" charset="0"/>
                <a:cs typeface="Aharoni" panose="02010803020104030203" pitchFamily="2" charset="-79"/>
              </a:rPr>
              <a:t> </a:t>
            </a:r>
            <a:r>
              <a:rPr lang="en-US" sz="3600" b="1" dirty="0">
                <a:ln>
                  <a:solidFill>
                    <a:sysClr val="windowText" lastClr="000000"/>
                  </a:solidFill>
                </a:ln>
                <a:latin typeface="Congenial Black" panose="020B0604020202020204" pitchFamily="2" charset="0"/>
                <a:cs typeface="Aharoni" panose="02010803020104030203" pitchFamily="2" charset="-79"/>
              </a:rPr>
              <a:t>Waste</a:t>
            </a:r>
          </a:p>
          <a:p>
            <a:endParaRPr lang="en-US" sz="3600" b="1" dirty="0">
              <a:ln>
                <a:solidFill>
                  <a:sysClr val="windowText" lastClr="000000"/>
                </a:solidFill>
              </a:ln>
              <a:latin typeface="Congenial Black" panose="020B0604020202020204" pitchFamily="2" charset="0"/>
              <a:cs typeface="Aharoni" panose="02010803020104030203" pitchFamily="2" charset="-79"/>
            </a:endParaRPr>
          </a:p>
          <a:p>
            <a:endParaRPr lang="en-US" sz="3600" b="1" dirty="0">
              <a:ln>
                <a:solidFill>
                  <a:sysClr val="windowText" lastClr="000000"/>
                </a:solidFill>
              </a:ln>
              <a:latin typeface="Congenial Black" panose="020B0604020202020204" pitchFamily="2" charset="0"/>
              <a:cs typeface="Aharoni" panose="02010803020104030203" pitchFamily="2" charset="-79"/>
            </a:endParaRPr>
          </a:p>
          <a:p>
            <a:r>
              <a:rPr lang="en-US" sz="3200" b="1" dirty="0">
                <a:ln>
                  <a:solidFill>
                    <a:sysClr val="windowText" lastClr="000000"/>
                  </a:solidFill>
                </a:ln>
                <a:latin typeface="Congenial Black" panose="020B0604020202020204" pitchFamily="2" charset="0"/>
                <a:cs typeface="Aharoni" panose="02010803020104030203" pitchFamily="2" charset="-79"/>
              </a:rPr>
              <a:t>Enough to Feed</a:t>
            </a:r>
            <a:br>
              <a:rPr lang="en-US" sz="3200" b="1" dirty="0">
                <a:ln>
                  <a:solidFill>
                    <a:sysClr val="windowText" lastClr="000000"/>
                  </a:solidFill>
                </a:ln>
                <a:latin typeface="Congenial Black" panose="020B0604020202020204" pitchFamily="2" charset="0"/>
                <a:cs typeface="Aharoni" panose="02010803020104030203" pitchFamily="2" charset="-79"/>
              </a:rPr>
            </a:br>
            <a:r>
              <a:rPr lang="en-US" sz="3200" b="1" dirty="0">
                <a:ln>
                  <a:solidFill>
                    <a:sysClr val="windowText" lastClr="000000"/>
                  </a:solidFill>
                </a:ln>
                <a:latin typeface="Congenial Black" panose="020B0604020202020204" pitchFamily="2" charset="0"/>
                <a:cs typeface="Aharoni" panose="02010803020104030203" pitchFamily="2" charset="-79"/>
              </a:rPr>
              <a:t>250 Million People Globally,</a:t>
            </a:r>
            <a:br>
              <a:rPr lang="en-US" sz="3200" b="1" dirty="0">
                <a:ln>
                  <a:solidFill>
                    <a:sysClr val="windowText" lastClr="000000"/>
                  </a:solidFill>
                </a:ln>
                <a:latin typeface="Congenial Black" panose="020B0604020202020204" pitchFamily="2" charset="0"/>
                <a:cs typeface="Aharoni" panose="02010803020104030203" pitchFamily="2" charset="-79"/>
              </a:rPr>
            </a:br>
            <a:r>
              <a:rPr lang="en-US" sz="3600" b="1" dirty="0">
                <a:solidFill>
                  <a:srgbClr val="3333CC"/>
                </a:solidFill>
                <a:latin typeface="Congenial Black" panose="020B0604020202020204" pitchFamily="2" charset="0"/>
                <a:cs typeface="Aharoni" panose="02010803020104030203" pitchFamily="2" charset="-79"/>
              </a:rPr>
              <a:t>25% of World Hunger</a:t>
            </a:r>
          </a:p>
          <a:p>
            <a:endParaRPr lang="en-US" sz="4800" b="1" dirty="0">
              <a:latin typeface="Congenial Black" panose="020B0604020202020204" pitchFamily="2" charset="0"/>
              <a:cs typeface="Aharoni" panose="02010803020104030203" pitchFamily="2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579BBB-3750-7ECC-E328-25E0A44AF014}"/>
              </a:ext>
            </a:extLst>
          </p:cNvPr>
          <p:cNvSpPr txBox="1"/>
          <p:nvPr/>
        </p:nvSpPr>
        <p:spPr>
          <a:xfrm>
            <a:off x="-111548" y="217433"/>
            <a:ext cx="7647304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BottomRight"/>
              <a:lightRig rig="threePt" dir="t"/>
            </a:scene3d>
            <a:sp3d/>
          </a:bodyPr>
          <a:lstStyle/>
          <a:p>
            <a:pPr algn="ctr"/>
            <a:r>
              <a:rPr lang="en-US" sz="4800" b="1" dirty="0">
                <a:solidFill>
                  <a:srgbClr val="00FFCC"/>
                </a:solidFill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Data From U.S. 2019</a:t>
            </a:r>
          </a:p>
        </p:txBody>
      </p:sp>
      <p:pic>
        <p:nvPicPr>
          <p:cNvPr id="10" name="Picture 9" descr="Chart, pie chart&#10;&#10;Description automatically generated">
            <a:extLst>
              <a:ext uri="{FF2B5EF4-FFF2-40B4-BE49-F238E27FC236}">
                <a16:creationId xmlns:a16="http://schemas.microsoft.com/office/drawing/2014/main" id="{E5AF1AB9-DB14-E20F-D499-19FB0B5AF3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059" y="1119415"/>
            <a:ext cx="6000988" cy="5667600"/>
          </a:xfrm>
          <a:prstGeom prst="rect">
            <a:avLst/>
          </a:prstGeom>
          <a:effectLst>
            <a:glow rad="228600">
              <a:schemeClr val="tx1"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 extrusionH="514350">
            <a:bevelB w="139700" h="165100" prst="riblet"/>
          </a:sp3d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1A5FE7D-97D1-7D79-3530-A9E764640D65}"/>
              </a:ext>
            </a:extLst>
          </p:cNvPr>
          <p:cNvSpPr txBox="1">
            <a:spLocks/>
          </p:cNvSpPr>
          <p:nvPr/>
        </p:nvSpPr>
        <p:spPr>
          <a:xfrm>
            <a:off x="10535920" y="6443654"/>
            <a:ext cx="2783840" cy="3433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2000" i="1" dirty="0">
                <a:solidFill>
                  <a:schemeClr val="bg1"/>
                </a:solidFill>
                <a:latin typeface="Cronos Pro" panose="020C0702030403020304"/>
              </a:rPr>
              <a:t>(</a:t>
            </a:r>
            <a:r>
              <a:rPr lang="en-CA" sz="2000" i="1" dirty="0" err="1">
                <a:solidFill>
                  <a:schemeClr val="bg1"/>
                </a:solidFill>
                <a:latin typeface="Cronos Pro" panose="020C0702030403020304"/>
              </a:rPr>
              <a:t>ReFED</a:t>
            </a:r>
            <a:r>
              <a:rPr lang="en-CA" sz="2000" i="1" dirty="0">
                <a:solidFill>
                  <a:schemeClr val="bg1"/>
                </a:solidFill>
                <a:latin typeface="Cronos Pro" panose="020C0702030403020304"/>
              </a:rPr>
              <a:t>, 2021)</a:t>
            </a:r>
          </a:p>
        </p:txBody>
      </p:sp>
    </p:spTree>
    <p:extLst>
      <p:ext uri="{BB962C8B-B14F-4D97-AF65-F5344CB8AC3E}">
        <p14:creationId xmlns:p14="http://schemas.microsoft.com/office/powerpoint/2010/main" val="1841387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8C79">
            <a:alpha val="1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ABF902DF-A3FF-4803-9779-F222B2A83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9637211" cy="1649863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E4B737-02C7-4E4A-B46C-1EC18F59C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25664" cy="1709180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92D19ED-1A05-473D-A7EB-F9E31AAF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739305" cy="1775939"/>
            <a:chOff x="1" y="1"/>
            <a:chExt cx="9739305" cy="1775939"/>
          </a:xfrm>
          <a:effectLst>
            <a:outerShdw blurRad="50800" dist="50800" dir="5400000" algn="ctr" rotWithShape="0">
              <a:srgbClr val="00C5C0"/>
            </a:outerShdw>
          </a:effectLst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16762B-6EB0-4F1D-904A-0BBC21221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F5A924-2A9B-4949-8F1F-DB06FF5A7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DFAE290-035D-3784-E201-19C7A3F1468D}"/>
              </a:ext>
            </a:extLst>
          </p:cNvPr>
          <p:cNvSpPr txBox="1"/>
          <p:nvPr/>
        </p:nvSpPr>
        <p:spPr>
          <a:xfrm>
            <a:off x="264160" y="2212057"/>
            <a:ext cx="1166368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srgbClr val="FF0984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  <a:t>270 Million</a:t>
            </a:r>
            <a:b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</a:br>
            <a:r>
              <a:rPr kumimoji="0" lang="en-US" sz="3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  <a:t>Metric Tons of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  <a:t>CO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  <a:t>2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</a:b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</a:b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</a:b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genial Black" panose="020B0604020202020204" pitchFamily="2" charset="0"/>
              <a:ea typeface="+mn-ea"/>
              <a:cs typeface="Aharoni" panose="02010803020104030203" pitchFamily="2" charset="-79"/>
            </a:endParaRPr>
          </a:p>
          <a:p>
            <a:pPr>
              <a:defRPr/>
            </a:pPr>
            <a:r>
              <a:rPr lang="en-US" sz="4000" b="0" i="0" dirty="0">
                <a:ln>
                  <a:solidFill>
                    <a:sysClr val="windowText" lastClr="000000"/>
                  </a:solidFill>
                </a:ln>
                <a:effectLst/>
                <a:latin typeface="Congenial Black" panose="02000503040000020004" pitchFamily="2" charset="0"/>
                <a:cs typeface="Qatar2022 | designsara.ir" panose="00000800000000000000" pitchFamily="2" charset="-78"/>
              </a:rPr>
              <a:t>Greater Than That Of</a:t>
            </a:r>
          </a:p>
          <a:p>
            <a:pPr>
              <a:defRPr/>
            </a:pPr>
            <a:r>
              <a:rPr lang="en-US" sz="4000" b="0" i="0" dirty="0">
                <a:solidFill>
                  <a:srgbClr val="3333CC"/>
                </a:solidFill>
                <a:effectLst/>
                <a:latin typeface="Congenial Black" panose="02000503040000020004" pitchFamily="2" charset="0"/>
                <a:cs typeface="Qatar2022 | designsara.ir" panose="00000800000000000000" pitchFamily="2" charset="-78"/>
              </a:rPr>
              <a:t>The Airline Industry</a:t>
            </a:r>
            <a:endParaRPr kumimoji="0" lang="en-US" sz="4000" b="1" i="0" u="none" strike="noStrike" kern="1200" cap="none" spc="0" normalizeH="0" baseline="0" noProof="0" dirty="0">
              <a:solidFill>
                <a:srgbClr val="3333CC"/>
              </a:solidFill>
              <a:effectLst/>
              <a:uLnTx/>
              <a:uFillTx/>
              <a:latin typeface="Congenial Black" panose="02000503040000020004" pitchFamily="2" charset="0"/>
              <a:cs typeface="Qatar2022 | designsara.ir" panose="00000800000000000000" pitchFamily="2" charset="-78"/>
            </a:endParaRPr>
          </a:p>
        </p:txBody>
      </p:sp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911F000D-F928-2682-0FF8-506EBBFE93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11" r="10245" b="-2"/>
          <a:stretch/>
        </p:blipFill>
        <p:spPr>
          <a:xfrm>
            <a:off x="6837825" y="1431412"/>
            <a:ext cx="5008735" cy="5333999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43CFA5-2B12-2415-9D5B-38863D478AE6}"/>
              </a:ext>
            </a:extLst>
          </p:cNvPr>
          <p:cNvSpPr txBox="1"/>
          <p:nvPr/>
        </p:nvSpPr>
        <p:spPr>
          <a:xfrm>
            <a:off x="-111548" y="217433"/>
            <a:ext cx="7647304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BottomRight"/>
              <a:lightRig rig="threePt" dir="t"/>
            </a:scene3d>
            <a:sp3d/>
          </a:bodyPr>
          <a:lstStyle/>
          <a:p>
            <a:pPr algn="ctr"/>
            <a:r>
              <a:rPr lang="en-US" sz="4800" b="1" dirty="0">
                <a:solidFill>
                  <a:srgbClr val="00FFCC"/>
                </a:solidFill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Data From U.S. 2019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71760E8-7E2D-7660-DC72-2640D083DFEC}"/>
              </a:ext>
            </a:extLst>
          </p:cNvPr>
          <p:cNvSpPr txBox="1">
            <a:spLocks/>
          </p:cNvSpPr>
          <p:nvPr/>
        </p:nvSpPr>
        <p:spPr>
          <a:xfrm>
            <a:off x="10535920" y="6422049"/>
            <a:ext cx="2783840" cy="3433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2000" i="1" dirty="0">
                <a:solidFill>
                  <a:schemeClr val="bg1"/>
                </a:solidFill>
                <a:latin typeface="Cronos Pro" panose="020C0702030403020304"/>
              </a:rPr>
              <a:t>(</a:t>
            </a:r>
            <a:r>
              <a:rPr lang="en-CA" sz="2000" i="1" dirty="0" err="1">
                <a:solidFill>
                  <a:schemeClr val="bg1"/>
                </a:solidFill>
                <a:latin typeface="Cronos Pro" panose="020C0702030403020304"/>
              </a:rPr>
              <a:t>ReFED</a:t>
            </a:r>
            <a:r>
              <a:rPr lang="en-CA" sz="2000" i="1" dirty="0">
                <a:solidFill>
                  <a:schemeClr val="bg1"/>
                </a:solidFill>
                <a:latin typeface="Cronos Pro" panose="020C0702030403020304"/>
              </a:rPr>
              <a:t>, 2021)</a:t>
            </a:r>
          </a:p>
        </p:txBody>
      </p:sp>
    </p:spTree>
    <p:extLst>
      <p:ext uri="{BB962C8B-B14F-4D97-AF65-F5344CB8AC3E}">
        <p14:creationId xmlns:p14="http://schemas.microsoft.com/office/powerpoint/2010/main" val="104334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8C79">
            <a:alpha val="1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ABF902DF-A3FF-4803-9779-F222B2A83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9637211" cy="1649863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E4B737-02C7-4E4A-B46C-1EC18F59C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25664" cy="1709180"/>
          </a:xfrm>
          <a:custGeom>
            <a:avLst/>
            <a:gdLst>
              <a:gd name="connsiteX0" fmla="*/ 2468659 w 9637211"/>
              <a:gd name="connsiteY0" fmla="*/ 1380297 h 1649863"/>
              <a:gd name="connsiteX1" fmla="*/ 2460722 w 9637211"/>
              <a:gd name="connsiteY1" fmla="*/ 1390272 h 1649863"/>
              <a:gd name="connsiteX2" fmla="*/ 2446257 w 9637211"/>
              <a:gd name="connsiteY2" fmla="*/ 1406498 h 1649863"/>
              <a:gd name="connsiteX3" fmla="*/ 2427494 w 9637211"/>
              <a:gd name="connsiteY3" fmla="*/ 1415356 h 1649863"/>
              <a:gd name="connsiteX4" fmla="*/ 2460722 w 9637211"/>
              <a:gd name="connsiteY4" fmla="*/ 1390272 h 1649863"/>
              <a:gd name="connsiteX5" fmla="*/ 5731745 w 9637211"/>
              <a:gd name="connsiteY5" fmla="*/ 1360489 h 1649863"/>
              <a:gd name="connsiteX6" fmla="*/ 5698179 w 9637211"/>
              <a:gd name="connsiteY6" fmla="*/ 1367442 h 1649863"/>
              <a:gd name="connsiteX7" fmla="*/ 5715901 w 9637211"/>
              <a:gd name="connsiteY7" fmla="*/ 1365274 h 1649863"/>
              <a:gd name="connsiteX8" fmla="*/ 5731745 w 9637211"/>
              <a:gd name="connsiteY8" fmla="*/ 1360489 h 1649863"/>
              <a:gd name="connsiteX9" fmla="*/ 5503859 w 9637211"/>
              <a:gd name="connsiteY9" fmla="*/ 1324849 h 1649863"/>
              <a:gd name="connsiteX10" fmla="*/ 5516994 w 9637211"/>
              <a:gd name="connsiteY10" fmla="*/ 1333353 h 1649863"/>
              <a:gd name="connsiteX11" fmla="*/ 5516994 w 9637211"/>
              <a:gd name="connsiteY11" fmla="*/ 1333352 h 1649863"/>
              <a:gd name="connsiteX12" fmla="*/ 4720031 w 9637211"/>
              <a:gd name="connsiteY12" fmla="*/ 1268958 h 1649863"/>
              <a:gd name="connsiteX13" fmla="*/ 4749955 w 9637211"/>
              <a:gd name="connsiteY13" fmla="*/ 1273114 h 1649863"/>
              <a:gd name="connsiteX14" fmla="*/ 4767388 w 9637211"/>
              <a:gd name="connsiteY14" fmla="*/ 1277477 h 1649863"/>
              <a:gd name="connsiteX15" fmla="*/ 4767531 w 9637211"/>
              <a:gd name="connsiteY15" fmla="*/ 1277513 h 1649863"/>
              <a:gd name="connsiteX16" fmla="*/ 4782965 w 9637211"/>
              <a:gd name="connsiteY16" fmla="*/ 1281578 h 1649863"/>
              <a:gd name="connsiteX17" fmla="*/ 4784809 w 9637211"/>
              <a:gd name="connsiteY17" fmla="*/ 1281832 h 1649863"/>
              <a:gd name="connsiteX18" fmla="*/ 4790792 w 9637211"/>
              <a:gd name="connsiteY18" fmla="*/ 1283327 h 1649863"/>
              <a:gd name="connsiteX19" fmla="*/ 4814638 w 9637211"/>
              <a:gd name="connsiteY19" fmla="*/ 1285937 h 1649863"/>
              <a:gd name="connsiteX20" fmla="*/ 4784809 w 9637211"/>
              <a:gd name="connsiteY20" fmla="*/ 1281832 h 1649863"/>
              <a:gd name="connsiteX21" fmla="*/ 4767531 w 9637211"/>
              <a:gd name="connsiteY21" fmla="*/ 1277513 h 1649863"/>
              <a:gd name="connsiteX22" fmla="*/ 4751799 w 9637211"/>
              <a:gd name="connsiteY22" fmla="*/ 1273370 h 1649863"/>
              <a:gd name="connsiteX23" fmla="*/ 4749955 w 9637211"/>
              <a:gd name="connsiteY23" fmla="*/ 1273114 h 1649863"/>
              <a:gd name="connsiteX24" fmla="*/ 4743957 w 9637211"/>
              <a:gd name="connsiteY24" fmla="*/ 1271612 h 1649863"/>
              <a:gd name="connsiteX25" fmla="*/ 4720031 w 9637211"/>
              <a:gd name="connsiteY25" fmla="*/ 1268958 h 1649863"/>
              <a:gd name="connsiteX26" fmla="*/ 3276840 w 9637211"/>
              <a:gd name="connsiteY26" fmla="*/ 1263985 h 1649863"/>
              <a:gd name="connsiteX27" fmla="*/ 3328341 w 9637211"/>
              <a:gd name="connsiteY27" fmla="*/ 1281473 h 1649863"/>
              <a:gd name="connsiteX28" fmla="*/ 3301810 w 9637211"/>
              <a:gd name="connsiteY28" fmla="*/ 1277386 h 1649863"/>
              <a:gd name="connsiteX29" fmla="*/ 3276840 w 9637211"/>
              <a:gd name="connsiteY29" fmla="*/ 1263985 h 1649863"/>
              <a:gd name="connsiteX30" fmla="*/ 3519760 w 9637211"/>
              <a:gd name="connsiteY30" fmla="*/ 1250994 h 1649863"/>
              <a:gd name="connsiteX31" fmla="*/ 3503255 w 9637211"/>
              <a:gd name="connsiteY31" fmla="*/ 1251147 h 1649863"/>
              <a:gd name="connsiteX32" fmla="*/ 3519760 w 9637211"/>
              <a:gd name="connsiteY32" fmla="*/ 1250994 h 1649863"/>
              <a:gd name="connsiteX33" fmla="*/ 3537011 w 9637211"/>
              <a:gd name="connsiteY33" fmla="*/ 1257249 h 1649863"/>
              <a:gd name="connsiteX34" fmla="*/ 3519760 w 9637211"/>
              <a:gd name="connsiteY34" fmla="*/ 1250994 h 1649863"/>
              <a:gd name="connsiteX35" fmla="*/ 5038723 w 9637211"/>
              <a:gd name="connsiteY35" fmla="*/ 1229019 h 1649863"/>
              <a:gd name="connsiteX36" fmla="*/ 5009340 w 9637211"/>
              <a:gd name="connsiteY36" fmla="*/ 1231627 h 1649863"/>
              <a:gd name="connsiteX37" fmla="*/ 5069905 w 9637211"/>
              <a:gd name="connsiteY37" fmla="*/ 1231533 h 1649863"/>
              <a:gd name="connsiteX38" fmla="*/ 5038723 w 9637211"/>
              <a:gd name="connsiteY38" fmla="*/ 1229019 h 1649863"/>
              <a:gd name="connsiteX39" fmla="*/ 6274350 w 9637211"/>
              <a:gd name="connsiteY39" fmla="*/ 1198579 h 1649863"/>
              <a:gd name="connsiteX40" fmla="*/ 6274350 w 9637211"/>
              <a:gd name="connsiteY40" fmla="*/ 1198580 h 1649863"/>
              <a:gd name="connsiteX41" fmla="*/ 6299734 w 9637211"/>
              <a:gd name="connsiteY41" fmla="*/ 1215874 h 1649863"/>
              <a:gd name="connsiteX42" fmla="*/ 6274350 w 9637211"/>
              <a:gd name="connsiteY42" fmla="*/ 1198579 h 1649863"/>
              <a:gd name="connsiteX43" fmla="*/ 284014 w 9637211"/>
              <a:gd name="connsiteY43" fmla="*/ 1083637 h 1649863"/>
              <a:gd name="connsiteX44" fmla="*/ 274455 w 9637211"/>
              <a:gd name="connsiteY44" fmla="*/ 1086842 h 1649863"/>
              <a:gd name="connsiteX45" fmla="*/ 233501 w 9637211"/>
              <a:gd name="connsiteY45" fmla="*/ 1096794 h 1649863"/>
              <a:gd name="connsiteX46" fmla="*/ 274456 w 9637211"/>
              <a:gd name="connsiteY46" fmla="*/ 1086842 h 1649863"/>
              <a:gd name="connsiteX47" fmla="*/ 691166 w 9637211"/>
              <a:gd name="connsiteY47" fmla="*/ 1081917 h 1649863"/>
              <a:gd name="connsiteX48" fmla="*/ 677191 w 9637211"/>
              <a:gd name="connsiteY48" fmla="*/ 1087044 h 1649863"/>
              <a:gd name="connsiteX49" fmla="*/ 632391 w 9637211"/>
              <a:gd name="connsiteY49" fmla="*/ 1110922 h 1649863"/>
              <a:gd name="connsiteX50" fmla="*/ 677192 w 9637211"/>
              <a:gd name="connsiteY50" fmla="*/ 1087044 h 1649863"/>
              <a:gd name="connsiteX51" fmla="*/ 428044 w 9637211"/>
              <a:gd name="connsiteY51" fmla="*/ 1067823 h 1649863"/>
              <a:gd name="connsiteX52" fmla="*/ 479634 w 9637211"/>
              <a:gd name="connsiteY52" fmla="*/ 1077452 h 1649863"/>
              <a:gd name="connsiteX53" fmla="*/ 428044 w 9637211"/>
              <a:gd name="connsiteY53" fmla="*/ 1067823 h 1649863"/>
              <a:gd name="connsiteX54" fmla="*/ 7445292 w 9637211"/>
              <a:gd name="connsiteY54" fmla="*/ 757632 h 1649863"/>
              <a:gd name="connsiteX55" fmla="*/ 7466390 w 9637211"/>
              <a:gd name="connsiteY55" fmla="*/ 768915 h 1649863"/>
              <a:gd name="connsiteX56" fmla="*/ 7474827 w 9637211"/>
              <a:gd name="connsiteY56" fmla="*/ 771226 h 1649863"/>
              <a:gd name="connsiteX57" fmla="*/ 7466391 w 9637211"/>
              <a:gd name="connsiteY57" fmla="*/ 768915 h 1649863"/>
              <a:gd name="connsiteX58" fmla="*/ 7445292 w 9637211"/>
              <a:gd name="connsiteY58" fmla="*/ 757632 h 1649863"/>
              <a:gd name="connsiteX59" fmla="*/ 0 w 9637211"/>
              <a:gd name="connsiteY59" fmla="*/ 0 h 1649863"/>
              <a:gd name="connsiteX60" fmla="*/ 9637211 w 9637211"/>
              <a:gd name="connsiteY60" fmla="*/ 0 h 1649863"/>
              <a:gd name="connsiteX61" fmla="*/ 9583319 w 9637211"/>
              <a:gd name="connsiteY61" fmla="*/ 32146 h 1649863"/>
              <a:gd name="connsiteX62" fmla="*/ 9493665 w 9637211"/>
              <a:gd name="connsiteY62" fmla="*/ 112426 h 1649863"/>
              <a:gd name="connsiteX63" fmla="*/ 9457156 w 9637211"/>
              <a:gd name="connsiteY63" fmla="*/ 155303 h 1649863"/>
              <a:gd name="connsiteX64" fmla="*/ 9377643 w 9637211"/>
              <a:gd name="connsiteY64" fmla="*/ 187228 h 1649863"/>
              <a:gd name="connsiteX65" fmla="*/ 9292088 w 9637211"/>
              <a:gd name="connsiteY65" fmla="*/ 235295 h 1649863"/>
              <a:gd name="connsiteX66" fmla="*/ 9231985 w 9637211"/>
              <a:gd name="connsiteY66" fmla="*/ 281821 h 1649863"/>
              <a:gd name="connsiteX67" fmla="*/ 9185378 w 9637211"/>
              <a:gd name="connsiteY67" fmla="*/ 313259 h 1649863"/>
              <a:gd name="connsiteX68" fmla="*/ 9118948 w 9637211"/>
              <a:gd name="connsiteY68" fmla="*/ 345810 h 1649863"/>
              <a:gd name="connsiteX69" fmla="*/ 9052763 w 9637211"/>
              <a:gd name="connsiteY69" fmla="*/ 387450 h 1649863"/>
              <a:gd name="connsiteX70" fmla="*/ 9020858 w 9637211"/>
              <a:gd name="connsiteY70" fmla="*/ 412686 h 1649863"/>
              <a:gd name="connsiteX71" fmla="*/ 8958799 w 9637211"/>
              <a:gd name="connsiteY71" fmla="*/ 455068 h 1649863"/>
              <a:gd name="connsiteX72" fmla="*/ 8894669 w 9637211"/>
              <a:gd name="connsiteY72" fmla="*/ 494884 h 1649863"/>
              <a:gd name="connsiteX73" fmla="*/ 8772871 w 9637211"/>
              <a:gd name="connsiteY73" fmla="*/ 542815 h 1649863"/>
              <a:gd name="connsiteX74" fmla="*/ 8663102 w 9637211"/>
              <a:gd name="connsiteY74" fmla="*/ 609939 h 1649863"/>
              <a:gd name="connsiteX75" fmla="*/ 8575858 w 9637211"/>
              <a:gd name="connsiteY75" fmla="*/ 659344 h 1649863"/>
              <a:gd name="connsiteX76" fmla="*/ 8525191 w 9637211"/>
              <a:gd name="connsiteY76" fmla="*/ 691449 h 1649863"/>
              <a:gd name="connsiteX77" fmla="*/ 8432740 w 9637211"/>
              <a:gd name="connsiteY77" fmla="*/ 762134 h 1649863"/>
              <a:gd name="connsiteX78" fmla="*/ 8287775 w 9637211"/>
              <a:gd name="connsiteY78" fmla="*/ 838802 h 1649863"/>
              <a:gd name="connsiteX79" fmla="*/ 8199975 w 9637211"/>
              <a:gd name="connsiteY79" fmla="*/ 880700 h 1649863"/>
              <a:gd name="connsiteX80" fmla="*/ 8009879 w 9637211"/>
              <a:gd name="connsiteY80" fmla="*/ 946676 h 1649863"/>
              <a:gd name="connsiteX81" fmla="*/ 7948650 w 9637211"/>
              <a:gd name="connsiteY81" fmla="*/ 969872 h 1649863"/>
              <a:gd name="connsiteX82" fmla="*/ 7878149 w 9637211"/>
              <a:gd name="connsiteY82" fmla="*/ 986611 h 1649863"/>
              <a:gd name="connsiteX83" fmla="*/ 7765368 w 9637211"/>
              <a:gd name="connsiteY83" fmla="*/ 1023592 h 1649863"/>
              <a:gd name="connsiteX84" fmla="*/ 7544827 w 9637211"/>
              <a:gd name="connsiteY84" fmla="*/ 1088525 h 1649863"/>
              <a:gd name="connsiteX85" fmla="*/ 7496243 w 9637211"/>
              <a:gd name="connsiteY85" fmla="*/ 1099185 h 1649863"/>
              <a:gd name="connsiteX86" fmla="*/ 7373131 w 9637211"/>
              <a:gd name="connsiteY86" fmla="*/ 1140118 h 1649863"/>
              <a:gd name="connsiteX87" fmla="*/ 7299425 w 9637211"/>
              <a:gd name="connsiteY87" fmla="*/ 1167211 h 1649863"/>
              <a:gd name="connsiteX88" fmla="*/ 7238066 w 9637211"/>
              <a:gd name="connsiteY88" fmla="*/ 1183666 h 1649863"/>
              <a:gd name="connsiteX89" fmla="*/ 7183552 w 9637211"/>
              <a:gd name="connsiteY89" fmla="*/ 1192571 h 1649863"/>
              <a:gd name="connsiteX90" fmla="*/ 7040813 w 9637211"/>
              <a:gd name="connsiteY90" fmla="*/ 1230525 h 1649863"/>
              <a:gd name="connsiteX91" fmla="*/ 6983864 w 9637211"/>
              <a:gd name="connsiteY91" fmla="*/ 1245513 h 1649863"/>
              <a:gd name="connsiteX92" fmla="*/ 6836601 w 9637211"/>
              <a:gd name="connsiteY92" fmla="*/ 1294672 h 1649863"/>
              <a:gd name="connsiteX93" fmla="*/ 6711393 w 9637211"/>
              <a:gd name="connsiteY93" fmla="*/ 1328485 h 1649863"/>
              <a:gd name="connsiteX94" fmla="*/ 6659164 w 9637211"/>
              <a:gd name="connsiteY94" fmla="*/ 1344343 h 1649863"/>
              <a:gd name="connsiteX95" fmla="*/ 6539327 w 9637211"/>
              <a:gd name="connsiteY95" fmla="*/ 1372405 h 1649863"/>
              <a:gd name="connsiteX96" fmla="*/ 6471659 w 9637211"/>
              <a:gd name="connsiteY96" fmla="*/ 1391362 h 1649863"/>
              <a:gd name="connsiteX97" fmla="*/ 6305536 w 9637211"/>
              <a:gd name="connsiteY97" fmla="*/ 1417103 h 1649863"/>
              <a:gd name="connsiteX98" fmla="*/ 6133939 w 9637211"/>
              <a:gd name="connsiteY98" fmla="*/ 1442481 h 1649863"/>
              <a:gd name="connsiteX99" fmla="*/ 6039547 w 9637211"/>
              <a:gd name="connsiteY99" fmla="*/ 1452681 h 1649863"/>
              <a:gd name="connsiteX100" fmla="*/ 5957366 w 9637211"/>
              <a:gd name="connsiteY100" fmla="*/ 1465590 h 1649863"/>
              <a:gd name="connsiteX101" fmla="*/ 5885715 w 9637211"/>
              <a:gd name="connsiteY101" fmla="*/ 1474694 h 1649863"/>
              <a:gd name="connsiteX102" fmla="*/ 5771774 w 9637211"/>
              <a:gd name="connsiteY102" fmla="*/ 1491643 h 1649863"/>
              <a:gd name="connsiteX103" fmla="*/ 5724294 w 9637211"/>
              <a:gd name="connsiteY103" fmla="*/ 1496914 h 1649863"/>
              <a:gd name="connsiteX104" fmla="*/ 5611931 w 9637211"/>
              <a:gd name="connsiteY104" fmla="*/ 1502173 h 1649863"/>
              <a:gd name="connsiteX105" fmla="*/ 5572785 w 9637211"/>
              <a:gd name="connsiteY105" fmla="*/ 1502492 h 1649863"/>
              <a:gd name="connsiteX106" fmla="*/ 5496622 w 9637211"/>
              <a:gd name="connsiteY106" fmla="*/ 1486703 h 1649863"/>
              <a:gd name="connsiteX107" fmla="*/ 5487614 w 9637211"/>
              <a:gd name="connsiteY107" fmla="*/ 1485725 h 1649863"/>
              <a:gd name="connsiteX108" fmla="*/ 5437869 w 9637211"/>
              <a:gd name="connsiteY108" fmla="*/ 1480432 h 1649863"/>
              <a:gd name="connsiteX109" fmla="*/ 5410729 w 9637211"/>
              <a:gd name="connsiteY109" fmla="*/ 1479229 h 1649863"/>
              <a:gd name="connsiteX110" fmla="*/ 5307325 w 9637211"/>
              <a:gd name="connsiteY110" fmla="*/ 1468207 h 1649863"/>
              <a:gd name="connsiteX111" fmla="*/ 5247871 w 9637211"/>
              <a:gd name="connsiteY111" fmla="*/ 1463540 h 1649863"/>
              <a:gd name="connsiteX112" fmla="*/ 5200105 w 9637211"/>
              <a:gd name="connsiteY112" fmla="*/ 1466942 h 1649863"/>
              <a:gd name="connsiteX113" fmla="*/ 5116199 w 9637211"/>
              <a:gd name="connsiteY113" fmla="*/ 1472398 h 1649863"/>
              <a:gd name="connsiteX114" fmla="*/ 5089547 w 9637211"/>
              <a:gd name="connsiteY114" fmla="*/ 1477294 h 1649863"/>
              <a:gd name="connsiteX115" fmla="*/ 4967752 w 9637211"/>
              <a:gd name="connsiteY115" fmla="*/ 1472806 h 1649863"/>
              <a:gd name="connsiteX116" fmla="*/ 4898514 w 9637211"/>
              <a:gd name="connsiteY116" fmla="*/ 1475359 h 1649863"/>
              <a:gd name="connsiteX117" fmla="*/ 4819948 w 9637211"/>
              <a:gd name="connsiteY117" fmla="*/ 1466277 h 1649863"/>
              <a:gd name="connsiteX118" fmla="*/ 4797235 w 9637211"/>
              <a:gd name="connsiteY118" fmla="*/ 1467999 h 1649863"/>
              <a:gd name="connsiteX119" fmla="*/ 4771823 w 9637211"/>
              <a:gd name="connsiteY119" fmla="*/ 1470324 h 1649863"/>
              <a:gd name="connsiteX120" fmla="*/ 4693726 w 9637211"/>
              <a:gd name="connsiteY120" fmla="*/ 1475031 h 1649863"/>
              <a:gd name="connsiteX121" fmla="*/ 4646522 w 9637211"/>
              <a:gd name="connsiteY121" fmla="*/ 1482013 h 1649863"/>
              <a:gd name="connsiteX122" fmla="*/ 4556001 w 9637211"/>
              <a:gd name="connsiteY122" fmla="*/ 1483554 h 1649863"/>
              <a:gd name="connsiteX123" fmla="*/ 4522761 w 9637211"/>
              <a:gd name="connsiteY123" fmla="*/ 1489236 h 1649863"/>
              <a:gd name="connsiteX124" fmla="*/ 4438228 w 9637211"/>
              <a:gd name="connsiteY124" fmla="*/ 1493782 h 1649863"/>
              <a:gd name="connsiteX125" fmla="*/ 4362305 w 9637211"/>
              <a:gd name="connsiteY125" fmla="*/ 1495088 h 1649863"/>
              <a:gd name="connsiteX126" fmla="*/ 4289278 w 9637211"/>
              <a:gd name="connsiteY126" fmla="*/ 1499864 h 1649863"/>
              <a:gd name="connsiteX127" fmla="*/ 4237236 w 9637211"/>
              <a:gd name="connsiteY127" fmla="*/ 1507551 h 1649863"/>
              <a:gd name="connsiteX128" fmla="*/ 4180626 w 9637211"/>
              <a:gd name="connsiteY128" fmla="*/ 1513420 h 1649863"/>
              <a:gd name="connsiteX129" fmla="*/ 4025047 w 9637211"/>
              <a:gd name="connsiteY129" fmla="*/ 1539594 h 1649863"/>
              <a:gd name="connsiteX130" fmla="*/ 3995866 w 9637211"/>
              <a:gd name="connsiteY130" fmla="*/ 1536451 h 1649863"/>
              <a:gd name="connsiteX131" fmla="*/ 3831212 w 9637211"/>
              <a:gd name="connsiteY131" fmla="*/ 1540151 h 1649863"/>
              <a:gd name="connsiteX132" fmla="*/ 3795461 w 9637211"/>
              <a:gd name="connsiteY132" fmla="*/ 1542189 h 1649863"/>
              <a:gd name="connsiteX133" fmla="*/ 3698543 w 9637211"/>
              <a:gd name="connsiteY133" fmla="*/ 1528342 h 1649863"/>
              <a:gd name="connsiteX134" fmla="*/ 3551836 w 9637211"/>
              <a:gd name="connsiteY134" fmla="*/ 1564762 h 1649863"/>
              <a:gd name="connsiteX135" fmla="*/ 3415003 w 9637211"/>
              <a:gd name="connsiteY135" fmla="*/ 1608081 h 1649863"/>
              <a:gd name="connsiteX136" fmla="*/ 3397737 w 9637211"/>
              <a:gd name="connsiteY136" fmla="*/ 1613622 h 1649863"/>
              <a:gd name="connsiteX137" fmla="*/ 3348360 w 9637211"/>
              <a:gd name="connsiteY137" fmla="*/ 1624007 h 1649863"/>
              <a:gd name="connsiteX138" fmla="*/ 3286876 w 9637211"/>
              <a:gd name="connsiteY138" fmla="*/ 1629796 h 1649863"/>
              <a:gd name="connsiteX139" fmla="*/ 3247932 w 9637211"/>
              <a:gd name="connsiteY139" fmla="*/ 1635832 h 1649863"/>
              <a:gd name="connsiteX140" fmla="*/ 3244999 w 9637211"/>
              <a:gd name="connsiteY140" fmla="*/ 1636180 h 1649863"/>
              <a:gd name="connsiteX141" fmla="*/ 3184484 w 9637211"/>
              <a:gd name="connsiteY141" fmla="*/ 1639097 h 1649863"/>
              <a:gd name="connsiteX142" fmla="*/ 3177540 w 9637211"/>
              <a:gd name="connsiteY142" fmla="*/ 1638715 h 1649863"/>
              <a:gd name="connsiteX143" fmla="*/ 3146060 w 9637211"/>
              <a:gd name="connsiteY143" fmla="*/ 1634857 h 1649863"/>
              <a:gd name="connsiteX144" fmla="*/ 3057965 w 9637211"/>
              <a:gd name="connsiteY144" fmla="*/ 1626236 h 1649863"/>
              <a:gd name="connsiteX145" fmla="*/ 2974961 w 9637211"/>
              <a:gd name="connsiteY145" fmla="*/ 1617995 h 1649863"/>
              <a:gd name="connsiteX146" fmla="*/ 2949608 w 9637211"/>
              <a:gd name="connsiteY146" fmla="*/ 1633655 h 1649863"/>
              <a:gd name="connsiteX147" fmla="*/ 2909973 w 9637211"/>
              <a:gd name="connsiteY147" fmla="*/ 1648121 h 1649863"/>
              <a:gd name="connsiteX148" fmla="*/ 2864542 w 9637211"/>
              <a:gd name="connsiteY148" fmla="*/ 1635245 h 1649863"/>
              <a:gd name="connsiteX149" fmla="*/ 2758460 w 9637211"/>
              <a:gd name="connsiteY149" fmla="*/ 1609130 h 1649863"/>
              <a:gd name="connsiteX150" fmla="*/ 2692301 w 9637211"/>
              <a:gd name="connsiteY150" fmla="*/ 1610905 h 1649863"/>
              <a:gd name="connsiteX151" fmla="*/ 2548009 w 9637211"/>
              <a:gd name="connsiteY151" fmla="*/ 1604522 h 1649863"/>
              <a:gd name="connsiteX152" fmla="*/ 2453210 w 9637211"/>
              <a:gd name="connsiteY152" fmla="*/ 1590103 h 1649863"/>
              <a:gd name="connsiteX153" fmla="*/ 2384726 w 9637211"/>
              <a:gd name="connsiteY153" fmla="*/ 1571904 h 1649863"/>
              <a:gd name="connsiteX154" fmla="*/ 2286765 w 9637211"/>
              <a:gd name="connsiteY154" fmla="*/ 1548534 h 1649863"/>
              <a:gd name="connsiteX155" fmla="*/ 2189064 w 9637211"/>
              <a:gd name="connsiteY155" fmla="*/ 1538649 h 1649863"/>
              <a:gd name="connsiteX156" fmla="*/ 2118010 w 9637211"/>
              <a:gd name="connsiteY156" fmla="*/ 1523712 h 1649863"/>
              <a:gd name="connsiteX157" fmla="*/ 2031682 w 9637211"/>
              <a:gd name="connsiteY157" fmla="*/ 1515318 h 1649863"/>
              <a:gd name="connsiteX158" fmla="*/ 1959737 w 9637211"/>
              <a:gd name="connsiteY158" fmla="*/ 1518317 h 1649863"/>
              <a:gd name="connsiteX159" fmla="*/ 1847100 w 9637211"/>
              <a:gd name="connsiteY159" fmla="*/ 1525944 h 1649863"/>
              <a:gd name="connsiteX160" fmla="*/ 1707262 w 9637211"/>
              <a:gd name="connsiteY160" fmla="*/ 1494706 h 1649863"/>
              <a:gd name="connsiteX161" fmla="*/ 1651067 w 9637211"/>
              <a:gd name="connsiteY161" fmla="*/ 1488939 h 1649863"/>
              <a:gd name="connsiteX162" fmla="*/ 1598392 w 9637211"/>
              <a:gd name="connsiteY162" fmla="*/ 1487556 h 1649863"/>
              <a:gd name="connsiteX163" fmla="*/ 1485796 w 9637211"/>
              <a:gd name="connsiteY163" fmla="*/ 1467717 h 1649863"/>
              <a:gd name="connsiteX164" fmla="*/ 1440105 w 9637211"/>
              <a:gd name="connsiteY164" fmla="*/ 1461600 h 1649863"/>
              <a:gd name="connsiteX165" fmla="*/ 1376742 w 9637211"/>
              <a:gd name="connsiteY165" fmla="*/ 1464813 h 1649863"/>
              <a:gd name="connsiteX166" fmla="*/ 1260914 w 9637211"/>
              <a:gd name="connsiteY166" fmla="*/ 1458783 h 1649863"/>
              <a:gd name="connsiteX167" fmla="*/ 1144209 w 9637211"/>
              <a:gd name="connsiteY167" fmla="*/ 1430510 h 1649863"/>
              <a:gd name="connsiteX168" fmla="*/ 1095577 w 9637211"/>
              <a:gd name="connsiteY168" fmla="*/ 1436151 h 1649863"/>
              <a:gd name="connsiteX169" fmla="*/ 1078045 w 9637211"/>
              <a:gd name="connsiteY169" fmla="*/ 1436212 h 1649863"/>
              <a:gd name="connsiteX170" fmla="*/ 919891 w 9637211"/>
              <a:gd name="connsiteY170" fmla="*/ 1425160 h 1649863"/>
              <a:gd name="connsiteX171" fmla="*/ 904047 w 9637211"/>
              <a:gd name="connsiteY171" fmla="*/ 1423883 h 1649863"/>
              <a:gd name="connsiteX172" fmla="*/ 829382 w 9637211"/>
              <a:gd name="connsiteY172" fmla="*/ 1410847 h 1649863"/>
              <a:gd name="connsiteX173" fmla="*/ 642661 w 9637211"/>
              <a:gd name="connsiteY173" fmla="*/ 1409490 h 1649863"/>
              <a:gd name="connsiteX174" fmla="*/ 631134 w 9637211"/>
              <a:gd name="connsiteY174" fmla="*/ 1408791 h 1649863"/>
              <a:gd name="connsiteX175" fmla="*/ 569136 w 9637211"/>
              <a:gd name="connsiteY175" fmla="*/ 1420097 h 1649863"/>
              <a:gd name="connsiteX176" fmla="*/ 538796 w 9637211"/>
              <a:gd name="connsiteY176" fmla="*/ 1433330 h 1649863"/>
              <a:gd name="connsiteX177" fmla="*/ 491177 w 9637211"/>
              <a:gd name="connsiteY177" fmla="*/ 1447867 h 1649863"/>
              <a:gd name="connsiteX178" fmla="*/ 442411 w 9637211"/>
              <a:gd name="connsiteY178" fmla="*/ 1454770 h 1649863"/>
              <a:gd name="connsiteX179" fmla="*/ 359296 w 9637211"/>
              <a:gd name="connsiteY179" fmla="*/ 1440257 h 1649863"/>
              <a:gd name="connsiteX180" fmla="*/ 329271 w 9637211"/>
              <a:gd name="connsiteY180" fmla="*/ 1439821 h 1649863"/>
              <a:gd name="connsiteX181" fmla="*/ 262167 w 9637211"/>
              <a:gd name="connsiteY181" fmla="*/ 1434111 h 1649863"/>
              <a:gd name="connsiteX182" fmla="*/ 203882 w 9637211"/>
              <a:gd name="connsiteY182" fmla="*/ 1437548 h 1649863"/>
              <a:gd name="connsiteX183" fmla="*/ 157723 w 9637211"/>
              <a:gd name="connsiteY183" fmla="*/ 1454055 h 1649863"/>
              <a:gd name="connsiteX184" fmla="*/ 89823 w 9637211"/>
              <a:gd name="connsiteY184" fmla="*/ 1460153 h 1649863"/>
              <a:gd name="connsiteX185" fmla="*/ 45393 w 9637211"/>
              <a:gd name="connsiteY185" fmla="*/ 1451938 h 1649863"/>
              <a:gd name="connsiteX186" fmla="*/ 36385 w 9637211"/>
              <a:gd name="connsiteY186" fmla="*/ 1450960 h 1649863"/>
              <a:gd name="connsiteX187" fmla="*/ 0 w 9637211"/>
              <a:gd name="connsiteY187" fmla="*/ 1452514 h 164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9637211" h="1649863">
                <a:moveTo>
                  <a:pt x="2468659" y="1380297"/>
                </a:moveTo>
                <a:lnTo>
                  <a:pt x="2460722" y="1390272"/>
                </a:lnTo>
                <a:cubicBezTo>
                  <a:pt x="2456661" y="1396980"/>
                  <a:pt x="2451818" y="1402354"/>
                  <a:pt x="2446257" y="1406498"/>
                </a:cubicBezTo>
                <a:lnTo>
                  <a:pt x="2427494" y="1415356"/>
                </a:lnTo>
                <a:cubicBezTo>
                  <a:pt x="2441349" y="1411764"/>
                  <a:pt x="2452601" y="1403689"/>
                  <a:pt x="2460722" y="1390272"/>
                </a:cubicBezTo>
                <a:close/>
                <a:moveTo>
                  <a:pt x="5731745" y="1360489"/>
                </a:moveTo>
                <a:lnTo>
                  <a:pt x="5698179" y="1367442"/>
                </a:lnTo>
                <a:lnTo>
                  <a:pt x="5715901" y="1365274"/>
                </a:lnTo>
                <a:cubicBezTo>
                  <a:pt x="5721750" y="1364345"/>
                  <a:pt x="5727285" y="1362979"/>
                  <a:pt x="5731745" y="1360489"/>
                </a:cubicBezTo>
                <a:close/>
                <a:moveTo>
                  <a:pt x="5503859" y="1324849"/>
                </a:moveTo>
                <a:lnTo>
                  <a:pt x="5516994" y="1333353"/>
                </a:lnTo>
                <a:lnTo>
                  <a:pt x="5516994" y="1333352"/>
                </a:lnTo>
                <a:close/>
                <a:moveTo>
                  <a:pt x="4720031" y="1268958"/>
                </a:moveTo>
                <a:lnTo>
                  <a:pt x="4749955" y="1273114"/>
                </a:lnTo>
                <a:lnTo>
                  <a:pt x="4767388" y="1277477"/>
                </a:lnTo>
                <a:lnTo>
                  <a:pt x="4767531" y="1277513"/>
                </a:lnTo>
                <a:lnTo>
                  <a:pt x="4782965" y="1281578"/>
                </a:lnTo>
                <a:lnTo>
                  <a:pt x="4784809" y="1281832"/>
                </a:lnTo>
                <a:lnTo>
                  <a:pt x="4790792" y="1283327"/>
                </a:lnTo>
                <a:cubicBezTo>
                  <a:pt x="4798641" y="1284916"/>
                  <a:pt x="4806563" y="1285965"/>
                  <a:pt x="4814638" y="1285937"/>
                </a:cubicBezTo>
                <a:lnTo>
                  <a:pt x="4784809" y="1281832"/>
                </a:lnTo>
                <a:lnTo>
                  <a:pt x="4767531" y="1277513"/>
                </a:lnTo>
                <a:lnTo>
                  <a:pt x="4751799" y="1273370"/>
                </a:lnTo>
                <a:lnTo>
                  <a:pt x="4749955" y="1273114"/>
                </a:lnTo>
                <a:lnTo>
                  <a:pt x="4743957" y="1271612"/>
                </a:lnTo>
                <a:cubicBezTo>
                  <a:pt x="4736090" y="1270013"/>
                  <a:pt x="4728141" y="1268949"/>
                  <a:pt x="4720031" y="1268958"/>
                </a:cubicBezTo>
                <a:close/>
                <a:moveTo>
                  <a:pt x="3276840" y="1263985"/>
                </a:moveTo>
                <a:cubicBezTo>
                  <a:pt x="3292849" y="1276789"/>
                  <a:pt x="3310250" y="1281089"/>
                  <a:pt x="3328341" y="1281473"/>
                </a:cubicBezTo>
                <a:lnTo>
                  <a:pt x="3301810" y="1277386"/>
                </a:lnTo>
                <a:cubicBezTo>
                  <a:pt x="3293198" y="1274663"/>
                  <a:pt x="3284847" y="1270386"/>
                  <a:pt x="3276840" y="1263985"/>
                </a:cubicBezTo>
                <a:close/>
                <a:moveTo>
                  <a:pt x="3519760" y="1250994"/>
                </a:moveTo>
                <a:cubicBezTo>
                  <a:pt x="3514125" y="1250064"/>
                  <a:pt x="3508615" y="1250202"/>
                  <a:pt x="3503255" y="1251147"/>
                </a:cubicBezTo>
                <a:lnTo>
                  <a:pt x="3519760" y="1250994"/>
                </a:lnTo>
                <a:cubicBezTo>
                  <a:pt x="3525393" y="1251924"/>
                  <a:pt x="3531152" y="1253922"/>
                  <a:pt x="3537011" y="1257249"/>
                </a:cubicBezTo>
                <a:cubicBezTo>
                  <a:pt x="3531153" y="1253922"/>
                  <a:pt x="3525394" y="1251924"/>
                  <a:pt x="3519760" y="1250994"/>
                </a:cubicBezTo>
                <a:close/>
                <a:moveTo>
                  <a:pt x="5038723" y="1229019"/>
                </a:moveTo>
                <a:cubicBezTo>
                  <a:pt x="5028630" y="1228971"/>
                  <a:pt x="5018835" y="1229777"/>
                  <a:pt x="5009340" y="1231627"/>
                </a:cubicBezTo>
                <a:lnTo>
                  <a:pt x="5069905" y="1231533"/>
                </a:lnTo>
                <a:cubicBezTo>
                  <a:pt x="5059212" y="1229968"/>
                  <a:pt x="5048818" y="1229067"/>
                  <a:pt x="5038723" y="1229019"/>
                </a:cubicBezTo>
                <a:close/>
                <a:moveTo>
                  <a:pt x="6274350" y="1198579"/>
                </a:moveTo>
                <a:lnTo>
                  <a:pt x="6274350" y="1198580"/>
                </a:lnTo>
                <a:lnTo>
                  <a:pt x="6299734" y="1215874"/>
                </a:lnTo>
                <a:cubicBezTo>
                  <a:pt x="6292882" y="1211182"/>
                  <a:pt x="6285837" y="1206500"/>
                  <a:pt x="6274350" y="1198579"/>
                </a:cubicBezTo>
                <a:close/>
                <a:moveTo>
                  <a:pt x="284014" y="1083637"/>
                </a:moveTo>
                <a:lnTo>
                  <a:pt x="274455" y="1086842"/>
                </a:lnTo>
                <a:lnTo>
                  <a:pt x="233501" y="1096794"/>
                </a:lnTo>
                <a:lnTo>
                  <a:pt x="274456" y="1086842"/>
                </a:lnTo>
                <a:close/>
                <a:moveTo>
                  <a:pt x="691166" y="1081917"/>
                </a:moveTo>
                <a:cubicBezTo>
                  <a:pt x="686005" y="1082970"/>
                  <a:pt x="680596" y="1084918"/>
                  <a:pt x="677191" y="1087044"/>
                </a:cubicBezTo>
                <a:cubicBezTo>
                  <a:pt x="660788" y="1097408"/>
                  <a:pt x="646181" y="1105351"/>
                  <a:pt x="632391" y="1110922"/>
                </a:cubicBezTo>
                <a:cubicBezTo>
                  <a:pt x="646181" y="1105351"/>
                  <a:pt x="660789" y="1097408"/>
                  <a:pt x="677192" y="1087044"/>
                </a:cubicBezTo>
                <a:close/>
                <a:moveTo>
                  <a:pt x="428044" y="1067823"/>
                </a:moveTo>
                <a:cubicBezTo>
                  <a:pt x="446919" y="1068326"/>
                  <a:pt x="465868" y="1068118"/>
                  <a:pt x="479634" y="1077452"/>
                </a:cubicBezTo>
                <a:cubicBezTo>
                  <a:pt x="465869" y="1068118"/>
                  <a:pt x="446919" y="1068326"/>
                  <a:pt x="428044" y="1067823"/>
                </a:cubicBezTo>
                <a:close/>
                <a:moveTo>
                  <a:pt x="7445292" y="757632"/>
                </a:moveTo>
                <a:cubicBezTo>
                  <a:pt x="7451720" y="761638"/>
                  <a:pt x="7458880" y="765687"/>
                  <a:pt x="7466390" y="768915"/>
                </a:cubicBezTo>
                <a:lnTo>
                  <a:pt x="7474827" y="771226"/>
                </a:lnTo>
                <a:lnTo>
                  <a:pt x="7466391" y="768915"/>
                </a:lnTo>
                <a:cubicBezTo>
                  <a:pt x="7458880" y="765687"/>
                  <a:pt x="7451720" y="761638"/>
                  <a:pt x="7445292" y="757632"/>
                </a:cubicBezTo>
                <a:close/>
                <a:moveTo>
                  <a:pt x="0" y="0"/>
                </a:moveTo>
                <a:lnTo>
                  <a:pt x="9637211" y="0"/>
                </a:lnTo>
                <a:lnTo>
                  <a:pt x="9583319" y="32146"/>
                </a:lnTo>
                <a:cubicBezTo>
                  <a:pt x="9545773" y="53573"/>
                  <a:pt x="9512012" y="76700"/>
                  <a:pt x="9493665" y="112426"/>
                </a:cubicBezTo>
                <a:cubicBezTo>
                  <a:pt x="9485465" y="128200"/>
                  <a:pt x="9473638" y="145563"/>
                  <a:pt x="9457156" y="155303"/>
                </a:cubicBezTo>
                <a:cubicBezTo>
                  <a:pt x="9433664" y="169148"/>
                  <a:pt x="9403364" y="175160"/>
                  <a:pt x="9377643" y="187228"/>
                </a:cubicBezTo>
                <a:cubicBezTo>
                  <a:pt x="9347347" y="201400"/>
                  <a:pt x="9312111" y="214085"/>
                  <a:pt x="9292088" y="235295"/>
                </a:cubicBezTo>
                <a:cubicBezTo>
                  <a:pt x="9274297" y="254202"/>
                  <a:pt x="9256121" y="269202"/>
                  <a:pt x="9231985" y="281821"/>
                </a:cubicBezTo>
                <a:cubicBezTo>
                  <a:pt x="9215069" y="290641"/>
                  <a:pt x="9202945" y="305820"/>
                  <a:pt x="9185378" y="313259"/>
                </a:cubicBezTo>
                <a:cubicBezTo>
                  <a:pt x="9162280" y="323162"/>
                  <a:pt x="9138896" y="331194"/>
                  <a:pt x="9118948" y="345810"/>
                </a:cubicBezTo>
                <a:cubicBezTo>
                  <a:pt x="9098245" y="360931"/>
                  <a:pt x="9074484" y="373219"/>
                  <a:pt x="9052763" y="387450"/>
                </a:cubicBezTo>
                <a:cubicBezTo>
                  <a:pt x="9041247" y="395066"/>
                  <a:pt x="9031971" y="404773"/>
                  <a:pt x="9020858" y="412686"/>
                </a:cubicBezTo>
                <a:cubicBezTo>
                  <a:pt x="9000514" y="427162"/>
                  <a:pt x="8979766" y="441345"/>
                  <a:pt x="8958799" y="455068"/>
                </a:cubicBezTo>
                <a:cubicBezTo>
                  <a:pt x="8937836" y="468792"/>
                  <a:pt x="8917940" y="484502"/>
                  <a:pt x="8894669" y="494884"/>
                </a:cubicBezTo>
                <a:cubicBezTo>
                  <a:pt x="8854995" y="512490"/>
                  <a:pt x="8811321" y="524012"/>
                  <a:pt x="8772871" y="542815"/>
                </a:cubicBezTo>
                <a:cubicBezTo>
                  <a:pt x="8733852" y="561958"/>
                  <a:pt x="8697379" y="585375"/>
                  <a:pt x="8663102" y="609939"/>
                </a:cubicBezTo>
                <a:cubicBezTo>
                  <a:pt x="8635978" y="629295"/>
                  <a:pt x="8610598" y="648411"/>
                  <a:pt x="8575858" y="659344"/>
                </a:cubicBezTo>
                <a:cubicBezTo>
                  <a:pt x="8556476" y="665459"/>
                  <a:pt x="8536416" y="677725"/>
                  <a:pt x="8525191" y="691449"/>
                </a:cubicBezTo>
                <a:cubicBezTo>
                  <a:pt x="8500912" y="721337"/>
                  <a:pt x="8469036" y="743120"/>
                  <a:pt x="8432740" y="762134"/>
                </a:cubicBezTo>
                <a:cubicBezTo>
                  <a:pt x="8384287" y="787695"/>
                  <a:pt x="8336442" y="813700"/>
                  <a:pt x="8287775" y="838802"/>
                </a:cubicBezTo>
                <a:cubicBezTo>
                  <a:pt x="8259073" y="853684"/>
                  <a:pt x="8230604" y="869336"/>
                  <a:pt x="8199975" y="880700"/>
                </a:cubicBezTo>
                <a:cubicBezTo>
                  <a:pt x="8137395" y="904120"/>
                  <a:pt x="8073115" y="924637"/>
                  <a:pt x="8009879" y="946676"/>
                </a:cubicBezTo>
                <a:cubicBezTo>
                  <a:pt x="7989181" y="953793"/>
                  <a:pt x="7969777" y="963518"/>
                  <a:pt x="7948650" y="969872"/>
                </a:cubicBezTo>
                <a:cubicBezTo>
                  <a:pt x="7925797" y="976781"/>
                  <a:pt x="7901001" y="979703"/>
                  <a:pt x="7878149" y="986611"/>
                </a:cubicBezTo>
                <a:cubicBezTo>
                  <a:pt x="7840120" y="998017"/>
                  <a:pt x="7803387" y="1012030"/>
                  <a:pt x="7765368" y="1023592"/>
                </a:cubicBezTo>
                <a:cubicBezTo>
                  <a:pt x="7692011" y="1045805"/>
                  <a:pt x="7618421" y="1067243"/>
                  <a:pt x="7544827" y="1088525"/>
                </a:cubicBezTo>
                <a:cubicBezTo>
                  <a:pt x="7529069" y="1093051"/>
                  <a:pt x="7511791" y="1094355"/>
                  <a:pt x="7496243" y="1099185"/>
                </a:cubicBezTo>
                <a:cubicBezTo>
                  <a:pt x="7454978" y="1112160"/>
                  <a:pt x="7413953" y="1126064"/>
                  <a:pt x="7373131" y="1140118"/>
                </a:cubicBezTo>
                <a:cubicBezTo>
                  <a:pt x="7348411" y="1148686"/>
                  <a:pt x="7324355" y="1158947"/>
                  <a:pt x="7299425" y="1167211"/>
                </a:cubicBezTo>
                <a:cubicBezTo>
                  <a:pt x="7279481" y="1173822"/>
                  <a:pt x="7258894" y="1179208"/>
                  <a:pt x="7238066" y="1183666"/>
                </a:cubicBezTo>
                <a:cubicBezTo>
                  <a:pt x="7220132" y="1187513"/>
                  <a:pt x="7201262" y="1188107"/>
                  <a:pt x="7183552" y="1192571"/>
                </a:cubicBezTo>
                <a:cubicBezTo>
                  <a:pt x="7135617" y="1204612"/>
                  <a:pt x="7088328" y="1217878"/>
                  <a:pt x="7040813" y="1230525"/>
                </a:cubicBezTo>
                <a:cubicBezTo>
                  <a:pt x="7021767" y="1235524"/>
                  <a:pt x="7002277" y="1239447"/>
                  <a:pt x="6983864" y="1245513"/>
                </a:cubicBezTo>
                <a:cubicBezTo>
                  <a:pt x="6934564" y="1261544"/>
                  <a:pt x="6886133" y="1279414"/>
                  <a:pt x="6836601" y="1294672"/>
                </a:cubicBezTo>
                <a:cubicBezTo>
                  <a:pt x="6795516" y="1307324"/>
                  <a:pt x="6753122" y="1317057"/>
                  <a:pt x="6711393" y="1328485"/>
                </a:cubicBezTo>
                <a:cubicBezTo>
                  <a:pt x="6693705" y="1333419"/>
                  <a:pt x="6676878" y="1340036"/>
                  <a:pt x="6659164" y="1344343"/>
                </a:cubicBezTo>
                <a:cubicBezTo>
                  <a:pt x="6619497" y="1354102"/>
                  <a:pt x="6579188" y="1362635"/>
                  <a:pt x="6539327" y="1372405"/>
                </a:cubicBezTo>
                <a:cubicBezTo>
                  <a:pt x="6516609" y="1378051"/>
                  <a:pt x="6494842" y="1387262"/>
                  <a:pt x="6471659" y="1391362"/>
                </a:cubicBezTo>
                <a:cubicBezTo>
                  <a:pt x="6416600" y="1401077"/>
                  <a:pt x="6361053" y="1408777"/>
                  <a:pt x="6305536" y="1417103"/>
                </a:cubicBezTo>
                <a:cubicBezTo>
                  <a:pt x="6248279" y="1425669"/>
                  <a:pt x="6191229" y="1434541"/>
                  <a:pt x="6133939" y="1442481"/>
                </a:cubicBezTo>
                <a:cubicBezTo>
                  <a:pt x="6102579" y="1446662"/>
                  <a:pt x="6070917" y="1448658"/>
                  <a:pt x="6039547" y="1452681"/>
                </a:cubicBezTo>
                <a:cubicBezTo>
                  <a:pt x="6012050" y="1456206"/>
                  <a:pt x="5984839" y="1461597"/>
                  <a:pt x="5957366" y="1465590"/>
                </a:cubicBezTo>
                <a:cubicBezTo>
                  <a:pt x="5933562" y="1468934"/>
                  <a:pt x="5909518" y="1471349"/>
                  <a:pt x="5885715" y="1474694"/>
                </a:cubicBezTo>
                <a:cubicBezTo>
                  <a:pt x="5847596" y="1480140"/>
                  <a:pt x="5809691" y="1486048"/>
                  <a:pt x="5771774" y="1491643"/>
                </a:cubicBezTo>
                <a:cubicBezTo>
                  <a:pt x="5755903" y="1493820"/>
                  <a:pt x="5739373" y="1498540"/>
                  <a:pt x="5724294" y="1496914"/>
                </a:cubicBezTo>
                <a:cubicBezTo>
                  <a:pt x="5686295" y="1492781"/>
                  <a:pt x="5649250" y="1496294"/>
                  <a:pt x="5611931" y="1502173"/>
                </a:cubicBezTo>
                <a:cubicBezTo>
                  <a:pt x="5599171" y="1504201"/>
                  <a:pt x="5585354" y="1504553"/>
                  <a:pt x="5572785" y="1502492"/>
                </a:cubicBezTo>
                <a:cubicBezTo>
                  <a:pt x="5547064" y="1498394"/>
                  <a:pt x="5522015" y="1492069"/>
                  <a:pt x="5496622" y="1486703"/>
                </a:cubicBezTo>
                <a:cubicBezTo>
                  <a:pt x="5493862" y="1486051"/>
                  <a:pt x="5490551" y="1486053"/>
                  <a:pt x="5487614" y="1485725"/>
                </a:cubicBezTo>
                <a:cubicBezTo>
                  <a:pt x="5470960" y="1483859"/>
                  <a:pt x="5454506" y="1481984"/>
                  <a:pt x="5437869" y="1480432"/>
                </a:cubicBezTo>
                <a:cubicBezTo>
                  <a:pt x="5428868" y="1479610"/>
                  <a:pt x="5419725" y="1479895"/>
                  <a:pt x="5410729" y="1479229"/>
                </a:cubicBezTo>
                <a:cubicBezTo>
                  <a:pt x="5375917" y="1476513"/>
                  <a:pt x="5338174" y="1485709"/>
                  <a:pt x="5307325" y="1468207"/>
                </a:cubicBezTo>
                <a:cubicBezTo>
                  <a:pt x="5287297" y="1456930"/>
                  <a:pt x="5268577" y="1460658"/>
                  <a:pt x="5247871" y="1463540"/>
                </a:cubicBezTo>
                <a:cubicBezTo>
                  <a:pt x="5232193" y="1465707"/>
                  <a:pt x="5216035" y="1466016"/>
                  <a:pt x="5200105" y="1466942"/>
                </a:cubicBezTo>
                <a:cubicBezTo>
                  <a:pt x="5172135" y="1468759"/>
                  <a:pt x="5144152" y="1470266"/>
                  <a:pt x="5116199" y="1472398"/>
                </a:cubicBezTo>
                <a:cubicBezTo>
                  <a:pt x="5107270" y="1473142"/>
                  <a:pt x="5098326" y="1477498"/>
                  <a:pt x="5089547" y="1477294"/>
                </a:cubicBezTo>
                <a:cubicBezTo>
                  <a:pt x="5048970" y="1476267"/>
                  <a:pt x="5008312" y="1473519"/>
                  <a:pt x="4967752" y="1472806"/>
                </a:cubicBezTo>
                <a:cubicBezTo>
                  <a:pt x="4944740" y="1472347"/>
                  <a:pt x="4921363" y="1476454"/>
                  <a:pt x="4898514" y="1475359"/>
                </a:cubicBezTo>
                <a:cubicBezTo>
                  <a:pt x="4872154" y="1474119"/>
                  <a:pt x="4846185" y="1468937"/>
                  <a:pt x="4819948" y="1466277"/>
                </a:cubicBezTo>
                <a:cubicBezTo>
                  <a:pt x="4812704" y="1465529"/>
                  <a:pt x="4804802" y="1467322"/>
                  <a:pt x="4797235" y="1467999"/>
                </a:cubicBezTo>
                <a:cubicBezTo>
                  <a:pt x="4788699" y="1468726"/>
                  <a:pt x="4780369" y="1469755"/>
                  <a:pt x="4771823" y="1470324"/>
                </a:cubicBezTo>
                <a:cubicBezTo>
                  <a:pt x="4745790" y="1471894"/>
                  <a:pt x="4719721" y="1472679"/>
                  <a:pt x="4693726" y="1475031"/>
                </a:cubicBezTo>
                <a:cubicBezTo>
                  <a:pt x="4677818" y="1476425"/>
                  <a:pt x="4661410" y="1483651"/>
                  <a:pt x="4646522" y="1482013"/>
                </a:cubicBezTo>
                <a:cubicBezTo>
                  <a:pt x="4616175" y="1478927"/>
                  <a:pt x="4586536" y="1490556"/>
                  <a:pt x="4556001" y="1483554"/>
                </a:cubicBezTo>
                <a:cubicBezTo>
                  <a:pt x="4546547" y="1481499"/>
                  <a:pt x="4534022" y="1488380"/>
                  <a:pt x="4522761" y="1489236"/>
                </a:cubicBezTo>
                <a:cubicBezTo>
                  <a:pt x="4494612" y="1491377"/>
                  <a:pt x="4466422" y="1492580"/>
                  <a:pt x="4438228" y="1493782"/>
                </a:cubicBezTo>
                <a:cubicBezTo>
                  <a:pt x="4412951" y="1494844"/>
                  <a:pt x="4386813" y="1498301"/>
                  <a:pt x="4362305" y="1495088"/>
                </a:cubicBezTo>
                <a:cubicBezTo>
                  <a:pt x="4336613" y="1491619"/>
                  <a:pt x="4313708" y="1493351"/>
                  <a:pt x="4289278" y="1499864"/>
                </a:cubicBezTo>
                <a:cubicBezTo>
                  <a:pt x="4272539" y="1504281"/>
                  <a:pt x="4254677" y="1505613"/>
                  <a:pt x="4237236" y="1507551"/>
                </a:cubicBezTo>
                <a:cubicBezTo>
                  <a:pt x="4218443" y="1509712"/>
                  <a:pt x="4197483" y="1507428"/>
                  <a:pt x="4180626" y="1513420"/>
                </a:cubicBezTo>
                <a:cubicBezTo>
                  <a:pt x="4130437" y="1531219"/>
                  <a:pt x="4078308" y="1537027"/>
                  <a:pt x="4025047" y="1539594"/>
                </a:cubicBezTo>
                <a:cubicBezTo>
                  <a:pt x="4015328" y="1540063"/>
                  <a:pt x="4005307" y="1538350"/>
                  <a:pt x="3995866" y="1536451"/>
                </a:cubicBezTo>
                <a:cubicBezTo>
                  <a:pt x="3940757" y="1524983"/>
                  <a:pt x="3886195" y="1528868"/>
                  <a:pt x="3831212" y="1540151"/>
                </a:cubicBezTo>
                <a:cubicBezTo>
                  <a:pt x="3819833" y="1542583"/>
                  <a:pt x="3807019" y="1543514"/>
                  <a:pt x="3795461" y="1542189"/>
                </a:cubicBezTo>
                <a:cubicBezTo>
                  <a:pt x="3762927" y="1538264"/>
                  <a:pt x="3731194" y="1530691"/>
                  <a:pt x="3698543" y="1528342"/>
                </a:cubicBezTo>
                <a:cubicBezTo>
                  <a:pt x="3644585" y="1524508"/>
                  <a:pt x="3599168" y="1548354"/>
                  <a:pt x="3551836" y="1564762"/>
                </a:cubicBezTo>
                <a:cubicBezTo>
                  <a:pt x="3506795" y="1580273"/>
                  <a:pt x="3469370" y="1612209"/>
                  <a:pt x="3415003" y="1608081"/>
                </a:cubicBezTo>
                <a:cubicBezTo>
                  <a:pt x="3409532" y="1607717"/>
                  <a:pt x="3403709" y="1612236"/>
                  <a:pt x="3397737" y="1613622"/>
                </a:cubicBezTo>
                <a:cubicBezTo>
                  <a:pt x="3381358" y="1617394"/>
                  <a:pt x="3365010" y="1621790"/>
                  <a:pt x="3348360" y="1624007"/>
                </a:cubicBezTo>
                <a:cubicBezTo>
                  <a:pt x="3328041" y="1626870"/>
                  <a:pt x="3307211" y="1627247"/>
                  <a:pt x="3286876" y="1629796"/>
                </a:cubicBezTo>
                <a:cubicBezTo>
                  <a:pt x="3273801" y="1631368"/>
                  <a:pt x="3260860" y="1633717"/>
                  <a:pt x="3247932" y="1635832"/>
                </a:cubicBezTo>
                <a:lnTo>
                  <a:pt x="3244999" y="1636180"/>
                </a:lnTo>
                <a:lnTo>
                  <a:pt x="3184484" y="1639097"/>
                </a:lnTo>
                <a:lnTo>
                  <a:pt x="3177540" y="1638715"/>
                </a:lnTo>
                <a:cubicBezTo>
                  <a:pt x="3167030" y="1637417"/>
                  <a:pt x="3156526" y="1635766"/>
                  <a:pt x="3146060" y="1634857"/>
                </a:cubicBezTo>
                <a:cubicBezTo>
                  <a:pt x="3116518" y="1632358"/>
                  <a:pt x="3084302" y="1635010"/>
                  <a:pt x="3057965" y="1626236"/>
                </a:cubicBezTo>
                <a:cubicBezTo>
                  <a:pt x="3029852" y="1616919"/>
                  <a:pt x="3003375" y="1613330"/>
                  <a:pt x="2974961" y="1617995"/>
                </a:cubicBezTo>
                <a:cubicBezTo>
                  <a:pt x="2965488" y="1619550"/>
                  <a:pt x="2953558" y="1626717"/>
                  <a:pt x="2949608" y="1633655"/>
                </a:cubicBezTo>
                <a:cubicBezTo>
                  <a:pt x="2940805" y="1649145"/>
                  <a:pt x="2927912" y="1652436"/>
                  <a:pt x="2909973" y="1648121"/>
                </a:cubicBezTo>
                <a:cubicBezTo>
                  <a:pt x="2894404" y="1644476"/>
                  <a:pt x="2875446" y="1643195"/>
                  <a:pt x="2864542" y="1635245"/>
                </a:cubicBezTo>
                <a:cubicBezTo>
                  <a:pt x="2833644" y="1612724"/>
                  <a:pt x="2795701" y="1613769"/>
                  <a:pt x="2758460" y="1609130"/>
                </a:cubicBezTo>
                <a:cubicBezTo>
                  <a:pt x="2735725" y="1606301"/>
                  <a:pt x="2714721" y="1607157"/>
                  <a:pt x="2692301" y="1610905"/>
                </a:cubicBezTo>
                <a:cubicBezTo>
                  <a:pt x="2643606" y="1619217"/>
                  <a:pt x="2595572" y="1613057"/>
                  <a:pt x="2548009" y="1604522"/>
                </a:cubicBezTo>
                <a:cubicBezTo>
                  <a:pt x="2516561" y="1598820"/>
                  <a:pt x="2484471" y="1595972"/>
                  <a:pt x="2453210" y="1590103"/>
                </a:cubicBezTo>
                <a:cubicBezTo>
                  <a:pt x="2429807" y="1585581"/>
                  <a:pt x="2406352" y="1579963"/>
                  <a:pt x="2384726" y="1571904"/>
                </a:cubicBezTo>
                <a:cubicBezTo>
                  <a:pt x="2353369" y="1560075"/>
                  <a:pt x="2325581" y="1541326"/>
                  <a:pt x="2286765" y="1548534"/>
                </a:cubicBezTo>
                <a:cubicBezTo>
                  <a:pt x="2252584" y="1554889"/>
                  <a:pt x="2221009" y="1546526"/>
                  <a:pt x="2189064" y="1538649"/>
                </a:cubicBezTo>
                <a:cubicBezTo>
                  <a:pt x="2165600" y="1532875"/>
                  <a:pt x="2142133" y="1526942"/>
                  <a:pt x="2118010" y="1523712"/>
                </a:cubicBezTo>
                <a:cubicBezTo>
                  <a:pt x="2089379" y="1519913"/>
                  <a:pt x="2057412" y="1523652"/>
                  <a:pt x="2031682" y="1515318"/>
                </a:cubicBezTo>
                <a:cubicBezTo>
                  <a:pt x="2004761" y="1506572"/>
                  <a:pt x="1983123" y="1514364"/>
                  <a:pt x="1959737" y="1518317"/>
                </a:cubicBezTo>
                <a:cubicBezTo>
                  <a:pt x="1922433" y="1524509"/>
                  <a:pt x="1885501" y="1534450"/>
                  <a:pt x="1847100" y="1525944"/>
                </a:cubicBezTo>
                <a:cubicBezTo>
                  <a:pt x="1800428" y="1515638"/>
                  <a:pt x="1754098" y="1504375"/>
                  <a:pt x="1707262" y="1494706"/>
                </a:cubicBezTo>
                <a:cubicBezTo>
                  <a:pt x="1689158" y="1491026"/>
                  <a:pt x="1669827" y="1490075"/>
                  <a:pt x="1651067" y="1488939"/>
                </a:cubicBezTo>
                <a:cubicBezTo>
                  <a:pt x="1633296" y="1488069"/>
                  <a:pt x="1612320" y="1493475"/>
                  <a:pt x="1598392" y="1487556"/>
                </a:cubicBezTo>
                <a:cubicBezTo>
                  <a:pt x="1562588" y="1472333"/>
                  <a:pt x="1526230" y="1465768"/>
                  <a:pt x="1485796" y="1467717"/>
                </a:cubicBezTo>
                <a:cubicBezTo>
                  <a:pt x="1470633" y="1468448"/>
                  <a:pt x="1455519" y="1462113"/>
                  <a:pt x="1440105" y="1461600"/>
                </a:cubicBezTo>
                <a:cubicBezTo>
                  <a:pt x="1419033" y="1461047"/>
                  <a:pt x="1394726" y="1457982"/>
                  <a:pt x="1376742" y="1464813"/>
                </a:cubicBezTo>
                <a:cubicBezTo>
                  <a:pt x="1334463" y="1480976"/>
                  <a:pt x="1299105" y="1470908"/>
                  <a:pt x="1260914" y="1458783"/>
                </a:cubicBezTo>
                <a:cubicBezTo>
                  <a:pt x="1223316" y="1446785"/>
                  <a:pt x="1183912" y="1437700"/>
                  <a:pt x="1144209" y="1430510"/>
                </a:cubicBezTo>
                <a:cubicBezTo>
                  <a:pt x="1129277" y="1427934"/>
                  <a:pt x="1111855" y="1434268"/>
                  <a:pt x="1095577" y="1436151"/>
                </a:cubicBezTo>
                <a:cubicBezTo>
                  <a:pt x="1089760" y="1436745"/>
                  <a:pt x="1083367" y="1437525"/>
                  <a:pt x="1078045" y="1436212"/>
                </a:cubicBezTo>
                <a:cubicBezTo>
                  <a:pt x="1026587" y="1423625"/>
                  <a:pt x="974523" y="1414679"/>
                  <a:pt x="919891" y="1425160"/>
                </a:cubicBezTo>
                <a:cubicBezTo>
                  <a:pt x="914876" y="1426187"/>
                  <a:pt x="909153" y="1424736"/>
                  <a:pt x="904047" y="1423883"/>
                </a:cubicBezTo>
                <a:cubicBezTo>
                  <a:pt x="879088" y="1419436"/>
                  <a:pt x="854553" y="1411675"/>
                  <a:pt x="829382" y="1410847"/>
                </a:cubicBezTo>
                <a:cubicBezTo>
                  <a:pt x="767326" y="1408817"/>
                  <a:pt x="705028" y="1409779"/>
                  <a:pt x="642661" y="1409490"/>
                </a:cubicBezTo>
                <a:cubicBezTo>
                  <a:pt x="638766" y="1409522"/>
                  <a:pt x="634684" y="1409719"/>
                  <a:pt x="631134" y="1408791"/>
                </a:cubicBezTo>
                <a:cubicBezTo>
                  <a:pt x="607871" y="1403163"/>
                  <a:pt x="587956" y="1406321"/>
                  <a:pt x="569136" y="1420097"/>
                </a:cubicBezTo>
                <a:cubicBezTo>
                  <a:pt x="560854" y="1426146"/>
                  <a:pt x="549335" y="1429684"/>
                  <a:pt x="538796" y="1433330"/>
                </a:cubicBezTo>
                <a:cubicBezTo>
                  <a:pt x="523276" y="1438787"/>
                  <a:pt x="507362" y="1444105"/>
                  <a:pt x="491177" y="1447867"/>
                </a:cubicBezTo>
                <a:cubicBezTo>
                  <a:pt x="475178" y="1451464"/>
                  <a:pt x="458068" y="1456211"/>
                  <a:pt x="442411" y="1454770"/>
                </a:cubicBezTo>
                <a:cubicBezTo>
                  <a:pt x="414232" y="1452205"/>
                  <a:pt x="387176" y="1444721"/>
                  <a:pt x="359296" y="1440257"/>
                </a:cubicBezTo>
                <a:cubicBezTo>
                  <a:pt x="349673" y="1438680"/>
                  <a:pt x="339191" y="1439501"/>
                  <a:pt x="329271" y="1439821"/>
                </a:cubicBezTo>
                <a:cubicBezTo>
                  <a:pt x="306503" y="1440449"/>
                  <a:pt x="283397" y="1446114"/>
                  <a:pt x="262167" y="1434111"/>
                </a:cubicBezTo>
                <a:cubicBezTo>
                  <a:pt x="242530" y="1422816"/>
                  <a:pt x="223456" y="1427345"/>
                  <a:pt x="203882" y="1437548"/>
                </a:cubicBezTo>
                <a:cubicBezTo>
                  <a:pt x="189813" y="1444818"/>
                  <a:pt x="173736" y="1450772"/>
                  <a:pt x="157723" y="1454055"/>
                </a:cubicBezTo>
                <a:cubicBezTo>
                  <a:pt x="135728" y="1458567"/>
                  <a:pt x="113832" y="1461037"/>
                  <a:pt x="89823" y="1460153"/>
                </a:cubicBezTo>
                <a:cubicBezTo>
                  <a:pt x="72843" y="1459559"/>
                  <a:pt x="59011" y="1459598"/>
                  <a:pt x="45393" y="1451938"/>
                </a:cubicBezTo>
                <a:cubicBezTo>
                  <a:pt x="43196" y="1450788"/>
                  <a:pt x="39293" y="1450662"/>
                  <a:pt x="36385" y="1450960"/>
                </a:cubicBezTo>
                <a:lnTo>
                  <a:pt x="0" y="1452514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50800" dir="5400000" algn="ctr" rotWithShape="0">
              <a:srgbClr val="00C5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Cond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92D19ED-1A05-473D-A7EB-F9E31AAF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739305" cy="1775939"/>
            <a:chOff x="1" y="1"/>
            <a:chExt cx="9739305" cy="1775939"/>
          </a:xfrm>
          <a:effectLst>
            <a:outerShdw blurRad="50800" dist="50800" dir="5400000" algn="ctr" rotWithShape="0">
              <a:srgbClr val="00C5C0"/>
            </a:outerShdw>
          </a:effectLst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16762B-6EB0-4F1D-904A-0BBC21221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F5A924-2A9B-4949-8F1F-DB06FF5A7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Cond"/>
                <a:ea typeface="+mn-ea"/>
                <a:cs typeface="+mn-cs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DFAE290-035D-3784-E201-19C7A3F1468D}"/>
              </a:ext>
            </a:extLst>
          </p:cNvPr>
          <p:cNvSpPr txBox="1"/>
          <p:nvPr/>
        </p:nvSpPr>
        <p:spPr>
          <a:xfrm>
            <a:off x="264160" y="2212057"/>
            <a:ext cx="1166368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srgbClr val="FF0984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  <a:t>14.1 Trillion</a:t>
            </a:r>
            <a:b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</a:br>
            <a:r>
              <a:rPr kumimoji="0" lang="en-US" sz="3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  <a:t>Gallons of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  <a:t>Water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</a:b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B0604020202020204" pitchFamily="2" charset="0"/>
                <a:ea typeface="+mn-ea"/>
                <a:cs typeface="Aharoni" panose="02010803020104030203" pitchFamily="2" charset="-79"/>
              </a:rPr>
            </a:b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genial Black" panose="020B0604020202020204" pitchFamily="2" charset="0"/>
              <a:ea typeface="+mn-ea"/>
              <a:cs typeface="Aharoni" panose="02010803020104030203" pitchFamily="2" charset="-79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00503040000020004" pitchFamily="2" charset="0"/>
                <a:ea typeface="+mn-ea"/>
                <a:cs typeface="Qatar2022 | designsara.ir" panose="00000800000000000000" pitchFamily="2" charset="-78"/>
              </a:rPr>
              <a:t>Enough Water for</a:t>
            </a:r>
            <a:br>
              <a:rPr kumimoji="0" lang="en-US" sz="4000" b="0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Congenial Black" panose="02000503040000020004" pitchFamily="2" charset="0"/>
                <a:ea typeface="+mn-ea"/>
                <a:cs typeface="Qatar2022 | designsara.ir" panose="00000800000000000000" pitchFamily="2" charset="-78"/>
              </a:rPr>
            </a:br>
            <a:r>
              <a:rPr kumimoji="0" lang="en-US" sz="4000" b="0" i="0" u="none" strike="noStrike" kern="1200" cap="none" spc="0" normalizeH="0" baseline="0" noProof="0" dirty="0">
                <a:solidFill>
                  <a:srgbClr val="3333CC"/>
                </a:solidFill>
                <a:effectLst/>
                <a:uLnTx/>
                <a:uFillTx/>
                <a:latin typeface="Congenial Black" panose="02000503040000020004" pitchFamily="2" charset="0"/>
                <a:ea typeface="+mn-ea"/>
                <a:cs typeface="Qatar2022 | designsara.ir" panose="00000800000000000000" pitchFamily="2" charset="-78"/>
              </a:rPr>
              <a:t>500 Million People</a:t>
            </a:r>
            <a:endParaRPr kumimoji="0" lang="en-US" sz="4000" b="1" i="0" u="none" strike="noStrike" kern="1200" cap="none" spc="0" normalizeH="0" baseline="0" noProof="0" dirty="0">
              <a:solidFill>
                <a:srgbClr val="3333CC"/>
              </a:solidFill>
              <a:effectLst/>
              <a:uLnTx/>
              <a:uFillTx/>
              <a:latin typeface="Congenial Black" panose="02000503040000020004" pitchFamily="2" charset="0"/>
              <a:ea typeface="+mn-ea"/>
              <a:cs typeface="Qatar2022 | designsara.ir" panose="00000800000000000000" pitchFamily="2" charset="-7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genial Black" panose="020B0604020202020204" pitchFamily="2" charset="0"/>
              <a:ea typeface="+mn-ea"/>
              <a:cs typeface="Aharoni" panose="02010803020104030203" pitchFamily="2" charset="-79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genial Black" panose="020B0604020202020204" pitchFamily="2" charset="0"/>
              <a:ea typeface="+mn-ea"/>
              <a:cs typeface="Aharoni" panose="02010803020104030203" pitchFamily="2" charset="-79"/>
            </a:endParaRPr>
          </a:p>
        </p:txBody>
      </p:sp>
      <p:pic>
        <p:nvPicPr>
          <p:cNvPr id="4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C2D3624E-0271-1161-7DA1-986275242A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699" y="1143565"/>
            <a:ext cx="5956300" cy="5651500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23329FC-D32B-CBBF-E7EB-78627F8D0B53}"/>
              </a:ext>
            </a:extLst>
          </p:cNvPr>
          <p:cNvSpPr txBox="1"/>
          <p:nvPr/>
        </p:nvSpPr>
        <p:spPr>
          <a:xfrm>
            <a:off x="-111548" y="217433"/>
            <a:ext cx="7647304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BottomRight"/>
              <a:lightRig rig="threePt" dir="t"/>
            </a:scene3d>
            <a:sp3d/>
          </a:bodyPr>
          <a:lstStyle/>
          <a:p>
            <a:pPr algn="ctr"/>
            <a:r>
              <a:rPr lang="en-US" sz="4800" b="1" dirty="0">
                <a:solidFill>
                  <a:srgbClr val="00FFCC"/>
                </a:solidFill>
                <a:effectLst/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Data From U.S. 2019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C20A880-E930-0A30-89D4-E9B0DADFECEF}"/>
              </a:ext>
            </a:extLst>
          </p:cNvPr>
          <p:cNvSpPr txBox="1">
            <a:spLocks/>
          </p:cNvSpPr>
          <p:nvPr/>
        </p:nvSpPr>
        <p:spPr>
          <a:xfrm>
            <a:off x="10535920" y="6451703"/>
            <a:ext cx="2783840" cy="3433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2000" i="1" dirty="0">
                <a:solidFill>
                  <a:schemeClr val="bg1"/>
                </a:solidFill>
                <a:latin typeface="Cronos Pro" panose="020C0702030403020304"/>
              </a:rPr>
              <a:t>(</a:t>
            </a:r>
            <a:r>
              <a:rPr lang="en-CA" sz="2000" i="1" dirty="0" err="1">
                <a:solidFill>
                  <a:schemeClr val="bg1"/>
                </a:solidFill>
                <a:latin typeface="Cronos Pro" panose="020C0702030403020304"/>
              </a:rPr>
              <a:t>ReFED</a:t>
            </a:r>
            <a:r>
              <a:rPr lang="en-CA" sz="2000" i="1" dirty="0">
                <a:solidFill>
                  <a:schemeClr val="bg1"/>
                </a:solidFill>
                <a:latin typeface="Cronos Pro" panose="020C0702030403020304"/>
              </a:rPr>
              <a:t>, 2021)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546EF76-DAE7-1B36-F8A9-FA0657D332E7}"/>
              </a:ext>
            </a:extLst>
          </p:cNvPr>
          <p:cNvSpPr txBox="1">
            <a:spLocks/>
          </p:cNvSpPr>
          <p:nvPr/>
        </p:nvSpPr>
        <p:spPr>
          <a:xfrm>
            <a:off x="264159" y="6342958"/>
            <a:ext cx="2448560" cy="3433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1800" i="1" dirty="0">
                <a:solidFill>
                  <a:schemeClr val="bg1"/>
                </a:solidFill>
                <a:latin typeface="Cronos Pro" panose="020C0702030403020304"/>
              </a:rPr>
              <a:t>(</a:t>
            </a:r>
            <a:r>
              <a:rPr lang="en-CA" sz="1800" i="1" dirty="0" err="1">
                <a:solidFill>
                  <a:schemeClr val="bg1"/>
                </a:solidFill>
                <a:latin typeface="Cronos Pro" panose="020C0702030403020304"/>
              </a:rPr>
              <a:t>Yunusa</a:t>
            </a:r>
            <a:r>
              <a:rPr lang="en-CA" sz="1800" i="1" dirty="0">
                <a:solidFill>
                  <a:schemeClr val="bg1"/>
                </a:solidFill>
                <a:latin typeface="Cronos Pro" panose="020C0702030403020304"/>
              </a:rPr>
              <a:t> et al., 2018)</a:t>
            </a:r>
          </a:p>
        </p:txBody>
      </p:sp>
    </p:spTree>
    <p:extLst>
      <p:ext uri="{BB962C8B-B14F-4D97-AF65-F5344CB8AC3E}">
        <p14:creationId xmlns:p14="http://schemas.microsoft.com/office/powerpoint/2010/main" val="3672156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60A7B2-F616-E763-A6FE-A03C0A3D8F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70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601201"/>
            <a:ext cx="3702134" cy="5791132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E295F1-EADA-4CF4-28BA-02D2EC292C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8067" y="601201"/>
            <a:ext cx="4631773" cy="57911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3F16D3-26F3-7AEE-3992-27738E9A52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V="1">
            <a:off x="438066" y="429949"/>
            <a:ext cx="4631773" cy="12199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B63C643-AD2B-D020-CFF6-B594C35C1BA4}"/>
              </a:ext>
            </a:extLst>
          </p:cNvPr>
          <p:cNvSpPr txBox="1"/>
          <p:nvPr/>
        </p:nvSpPr>
        <p:spPr>
          <a:xfrm>
            <a:off x="438063" y="906501"/>
            <a:ext cx="4631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n>
                  <a:solidFill>
                    <a:schemeClr val="tx1"/>
                  </a:solidFill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ZeroWaste</a:t>
            </a:r>
            <a:endParaRPr lang="en-US" sz="5400" b="1" dirty="0">
              <a:ln>
                <a:solidFill>
                  <a:schemeClr val="tx1"/>
                </a:solidFill>
              </a:ln>
              <a:solidFill>
                <a:schemeClr val="accent3">
                  <a:lumMod val="60000"/>
                  <a:lumOff val="40000"/>
                </a:schemeClr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493EBA3-0F56-D1B2-2911-A07F86F2E0AD}"/>
              </a:ext>
            </a:extLst>
          </p:cNvPr>
          <p:cNvSpPr txBox="1"/>
          <p:nvPr/>
        </p:nvSpPr>
        <p:spPr>
          <a:xfrm>
            <a:off x="567306" y="3747383"/>
            <a:ext cx="43732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Track Your Groceries,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Fight Hunger,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Save The Planet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CF1FF7-E6CB-277D-CBC6-54B9ACA8B922}"/>
              </a:ext>
            </a:extLst>
          </p:cNvPr>
          <p:cNvSpPr txBox="1"/>
          <p:nvPr/>
        </p:nvSpPr>
        <p:spPr>
          <a:xfrm>
            <a:off x="438062" y="5774773"/>
            <a:ext cx="4631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lgerian" panose="04020705040A02060702" pitchFamily="82" charset="0"/>
              </a:rPr>
              <a:t>The Cyber Savvy Ninjas</a:t>
            </a:r>
          </a:p>
        </p:txBody>
      </p:sp>
      <p:pic>
        <p:nvPicPr>
          <p:cNvPr id="2" name="Picture 1" descr="A picture containing text, queen, vector graphics&#10;&#10;Description automatically generated">
            <a:extLst>
              <a:ext uri="{FF2B5EF4-FFF2-40B4-BE49-F238E27FC236}">
                <a16:creationId xmlns:a16="http://schemas.microsoft.com/office/drawing/2014/main" id="{0523EE34-8503-B97B-96A3-85754141389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8" t="6156" r="5419" b="7486"/>
          <a:stretch/>
        </p:blipFill>
        <p:spPr>
          <a:xfrm>
            <a:off x="1922292" y="1892360"/>
            <a:ext cx="1663314" cy="166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8588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7F55EAC-550A-4BDD-9099-3F20B8FA0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4F5A5F-493F-49AE-89B6-D5AF5EBC8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724001 w 12192000"/>
              <a:gd name="connsiteY0" fmla="*/ 434021 h 6858000"/>
              <a:gd name="connsiteX1" fmla="*/ 6471155 w 12192000"/>
              <a:gd name="connsiteY1" fmla="*/ 434599 h 6858000"/>
              <a:gd name="connsiteX2" fmla="*/ 5384913 w 12192000"/>
              <a:gd name="connsiteY2" fmla="*/ 497971 h 6858000"/>
              <a:gd name="connsiteX3" fmla="*/ 4818280 w 12192000"/>
              <a:gd name="connsiteY3" fmla="*/ 541802 h 6858000"/>
              <a:gd name="connsiteX4" fmla="*/ 3965428 w 12192000"/>
              <a:gd name="connsiteY4" fmla="*/ 675942 h 6858000"/>
              <a:gd name="connsiteX5" fmla="*/ 3699528 w 12192000"/>
              <a:gd name="connsiteY5" fmla="*/ 770472 h 6858000"/>
              <a:gd name="connsiteX6" fmla="*/ 3438854 w 12192000"/>
              <a:gd name="connsiteY6" fmla="*/ 834899 h 6858000"/>
              <a:gd name="connsiteX7" fmla="*/ 3367443 w 12192000"/>
              <a:gd name="connsiteY7" fmla="*/ 893518 h 6858000"/>
              <a:gd name="connsiteX8" fmla="*/ 3467301 w 12192000"/>
              <a:gd name="connsiteY8" fmla="*/ 953722 h 6858000"/>
              <a:gd name="connsiteX9" fmla="*/ 3889955 w 12192000"/>
              <a:gd name="connsiteY9" fmla="*/ 977486 h 6858000"/>
              <a:gd name="connsiteX10" fmla="*/ 3502135 w 12192000"/>
              <a:gd name="connsiteY10" fmla="*/ 1054062 h 6858000"/>
              <a:gd name="connsiteX11" fmla="*/ 4072832 w 12192000"/>
              <a:gd name="connsiteY11" fmla="*/ 1017622 h 6858000"/>
              <a:gd name="connsiteX12" fmla="*/ 4244099 w 12192000"/>
              <a:gd name="connsiteY12" fmla="*/ 1030825 h 6858000"/>
              <a:gd name="connsiteX13" fmla="*/ 4095475 w 12192000"/>
              <a:gd name="connsiteY13" fmla="*/ 1092084 h 6858000"/>
              <a:gd name="connsiteX14" fmla="*/ 3327386 w 12192000"/>
              <a:gd name="connsiteY14" fmla="*/ 1215660 h 6858000"/>
              <a:gd name="connsiteX15" fmla="*/ 3254813 w 12192000"/>
              <a:gd name="connsiteY15" fmla="*/ 1226749 h 6858000"/>
              <a:gd name="connsiteX16" fmla="*/ 2776427 w 12192000"/>
              <a:gd name="connsiteY16" fmla="*/ 1401552 h 6858000"/>
              <a:gd name="connsiteX17" fmla="*/ 3063226 w 12192000"/>
              <a:gd name="connsiteY17" fmla="*/ 1384124 h 6858000"/>
              <a:gd name="connsiteX18" fmla="*/ 2754945 w 12192000"/>
              <a:gd name="connsiteY18" fmla="*/ 1495025 h 6858000"/>
              <a:gd name="connsiteX19" fmla="*/ 2381061 w 12192000"/>
              <a:gd name="connsiteY19" fmla="*/ 1619658 h 6858000"/>
              <a:gd name="connsiteX20" fmla="*/ 2008336 w 12192000"/>
              <a:gd name="connsiteY20" fmla="*/ 1814527 h 6858000"/>
              <a:gd name="connsiteX21" fmla="*/ 1740695 w 12192000"/>
              <a:gd name="connsiteY21" fmla="*/ 1914337 h 6858000"/>
              <a:gd name="connsiteX22" fmla="*/ 1787720 w 12192000"/>
              <a:gd name="connsiteY22" fmla="*/ 1991970 h 6858000"/>
              <a:gd name="connsiteX23" fmla="*/ 1754048 w 12192000"/>
              <a:gd name="connsiteY23" fmla="*/ 2078049 h 6858000"/>
              <a:gd name="connsiteX24" fmla="*/ 2228951 w 12192000"/>
              <a:gd name="connsiteY24" fmla="*/ 1996721 h 6858000"/>
              <a:gd name="connsiteX25" fmla="*/ 2054781 w 12192000"/>
              <a:gd name="connsiteY25" fmla="*/ 2053228 h 6858000"/>
              <a:gd name="connsiteX26" fmla="*/ 1985693 w 12192000"/>
              <a:gd name="connsiteY26" fmla="*/ 2109207 h 6858000"/>
              <a:gd name="connsiteX27" fmla="*/ 2061168 w 12192000"/>
              <a:gd name="connsiteY27" fmla="*/ 2130859 h 6858000"/>
              <a:gd name="connsiteX28" fmla="*/ 2388026 w 12192000"/>
              <a:gd name="connsiteY28" fmla="*/ 2184726 h 6858000"/>
              <a:gd name="connsiteX29" fmla="*/ 1560719 w 12192000"/>
              <a:gd name="connsiteY29" fmla="*/ 2384876 h 6858000"/>
              <a:gd name="connsiteX30" fmla="*/ 1679734 w 12192000"/>
              <a:gd name="connsiteY30" fmla="*/ 2400191 h 6858000"/>
              <a:gd name="connsiteX31" fmla="*/ 2882089 w 12192000"/>
              <a:gd name="connsiteY31" fmla="*/ 2383292 h 6858000"/>
              <a:gd name="connsiteX32" fmla="*/ 3116638 w 12192000"/>
              <a:gd name="connsiteY32" fmla="*/ 2359528 h 6858000"/>
              <a:gd name="connsiteX33" fmla="*/ 2897765 w 12192000"/>
              <a:gd name="connsiteY33" fmla="*/ 2758243 h 6858000"/>
              <a:gd name="connsiteX34" fmla="*/ 2981367 w 12192000"/>
              <a:gd name="connsiteY34" fmla="*/ 2829008 h 6858000"/>
              <a:gd name="connsiteX35" fmla="*/ 2682955 w 12192000"/>
              <a:gd name="connsiteY35" fmla="*/ 2846436 h 6858000"/>
              <a:gd name="connsiteX36" fmla="*/ 2099485 w 12192000"/>
              <a:gd name="connsiteY36" fmla="*/ 3066653 h 6858000"/>
              <a:gd name="connsiteX37" fmla="*/ 1807460 w 12192000"/>
              <a:gd name="connsiteY37" fmla="*/ 3454808 h 6858000"/>
              <a:gd name="connsiteX38" fmla="*/ 1921251 w 12192000"/>
              <a:gd name="connsiteY38" fmla="*/ 3540889 h 6858000"/>
              <a:gd name="connsiteX39" fmla="*/ 1453313 w 12192000"/>
              <a:gd name="connsiteY39" fmla="*/ 3637002 h 6858000"/>
              <a:gd name="connsiteX40" fmla="*/ 1686122 w 12192000"/>
              <a:gd name="connsiteY40" fmla="*/ 3667634 h 6858000"/>
              <a:gd name="connsiteX41" fmla="*/ 1513692 w 12192000"/>
              <a:gd name="connsiteY41" fmla="*/ 3725196 h 6858000"/>
              <a:gd name="connsiteX42" fmla="*/ 1369711 w 12192000"/>
              <a:gd name="connsiteY42" fmla="*/ 3826063 h 6858000"/>
              <a:gd name="connsiteX43" fmla="*/ 2051298 w 12192000"/>
              <a:gd name="connsiteY43" fmla="*/ 3754242 h 6858000"/>
              <a:gd name="connsiteX44" fmla="*/ 2245207 w 12192000"/>
              <a:gd name="connsiteY44" fmla="*/ 3797018 h 6858000"/>
              <a:gd name="connsiteX45" fmla="*/ 2353192 w 12192000"/>
              <a:gd name="connsiteY45" fmla="*/ 3796489 h 6858000"/>
              <a:gd name="connsiteX46" fmla="*/ 2490207 w 12192000"/>
              <a:gd name="connsiteY46" fmla="*/ 3801242 h 6858000"/>
              <a:gd name="connsiteX47" fmla="*/ 2375835 w 12192000"/>
              <a:gd name="connsiteY47" fmla="*/ 3839794 h 6858000"/>
              <a:gd name="connsiteX48" fmla="*/ 2522138 w 12192000"/>
              <a:gd name="connsiteY48" fmla="*/ 4009841 h 6858000"/>
              <a:gd name="connsiteX49" fmla="*/ 1998466 w 12192000"/>
              <a:gd name="connsiteY49" fmla="*/ 4130778 h 6858000"/>
              <a:gd name="connsiteX50" fmla="*/ 2114580 w 12192000"/>
              <a:gd name="connsiteY50" fmla="*/ 4154543 h 6858000"/>
              <a:gd name="connsiteX51" fmla="*/ 2177862 w 12192000"/>
              <a:gd name="connsiteY51" fmla="*/ 4189925 h 6858000"/>
              <a:gd name="connsiteX52" fmla="*/ 1868419 w 12192000"/>
              <a:gd name="connsiteY52" fmla="*/ 4382153 h 6858000"/>
              <a:gd name="connsiteX53" fmla="*/ 2279460 w 12192000"/>
              <a:gd name="connsiteY53" fmla="*/ 4356805 h 6858000"/>
              <a:gd name="connsiteX54" fmla="*/ 2029817 w 12192000"/>
              <a:gd name="connsiteY54" fmla="*/ 4468235 h 6858000"/>
              <a:gd name="connsiteX55" fmla="*/ 1560137 w 12192000"/>
              <a:gd name="connsiteY55" fmla="*/ 4730172 h 6858000"/>
              <a:gd name="connsiteX56" fmla="*/ 1956664 w 12192000"/>
              <a:gd name="connsiteY56" fmla="*/ 4820477 h 6858000"/>
              <a:gd name="connsiteX57" fmla="*/ 3268168 w 12192000"/>
              <a:gd name="connsiteY57" fmla="*/ 4852692 h 6858000"/>
              <a:gd name="connsiteX58" fmla="*/ 2807197 w 12192000"/>
              <a:gd name="connsiteY58" fmla="*/ 4939300 h 6858000"/>
              <a:gd name="connsiteX59" fmla="*/ 2721272 w 12192000"/>
              <a:gd name="connsiteY59" fmla="*/ 4970458 h 6858000"/>
              <a:gd name="connsiteX60" fmla="*/ 2802552 w 12192000"/>
              <a:gd name="connsiteY60" fmla="*/ 5014291 h 6858000"/>
              <a:gd name="connsiteX61" fmla="*/ 2537812 w 12192000"/>
              <a:gd name="connsiteY61" fmla="*/ 5053898 h 6858000"/>
              <a:gd name="connsiteX62" fmla="*/ 2569744 w 12192000"/>
              <a:gd name="connsiteY62" fmla="*/ 5153182 h 6858000"/>
              <a:gd name="connsiteX63" fmla="*/ 1987436 w 12192000"/>
              <a:gd name="connsiteY63" fmla="*/ 5334320 h 6858000"/>
              <a:gd name="connsiteX64" fmla="*/ 1972921 w 12192000"/>
              <a:gd name="connsiteY64" fmla="*/ 5382376 h 6858000"/>
              <a:gd name="connsiteX65" fmla="*/ 2341001 w 12192000"/>
              <a:gd name="connsiteY65" fmla="*/ 5360725 h 6858000"/>
              <a:gd name="connsiteX66" fmla="*/ 2710822 w 12192000"/>
              <a:gd name="connsiteY66" fmla="*/ 5418816 h 6858000"/>
              <a:gd name="connsiteX67" fmla="*/ 2833903 w 12192000"/>
              <a:gd name="connsiteY67" fmla="*/ 5413007 h 6858000"/>
              <a:gd name="connsiteX68" fmla="*/ 3011556 w 12192000"/>
              <a:gd name="connsiteY68" fmla="*/ 5399276 h 6858000"/>
              <a:gd name="connsiteX69" fmla="*/ 3254233 w 12192000"/>
              <a:gd name="connsiteY69" fmla="*/ 5439412 h 6858000"/>
              <a:gd name="connsiteX70" fmla="*/ 2792101 w 12192000"/>
              <a:gd name="connsiteY70" fmla="*/ 5471625 h 6858000"/>
              <a:gd name="connsiteX71" fmla="*/ 2977303 w 12192000"/>
              <a:gd name="connsiteY71" fmla="*/ 5539751 h 6858000"/>
              <a:gd name="connsiteX72" fmla="*/ 3656566 w 12192000"/>
              <a:gd name="connsiteY72" fmla="*/ 5678642 h 6858000"/>
              <a:gd name="connsiteX73" fmla="*/ 4858340 w 12192000"/>
              <a:gd name="connsiteY73" fmla="*/ 5969625 h 6858000"/>
              <a:gd name="connsiteX74" fmla="*/ 5296668 w 12192000"/>
              <a:gd name="connsiteY74" fmla="*/ 6043559 h 6858000"/>
              <a:gd name="connsiteX75" fmla="*/ 5456323 w 12192000"/>
              <a:gd name="connsiteY75" fmla="*/ 6042502 h 6858000"/>
              <a:gd name="connsiteX76" fmla="*/ 5267058 w 12192000"/>
              <a:gd name="connsiteY76" fmla="*/ 6100066 h 6858000"/>
              <a:gd name="connsiteX77" fmla="*/ 7095266 w 12192000"/>
              <a:gd name="connsiteY77" fmla="*/ 6287541 h 6858000"/>
              <a:gd name="connsiteX78" fmla="*/ 9707235 w 12192000"/>
              <a:gd name="connsiteY78" fmla="*/ 5994446 h 6858000"/>
              <a:gd name="connsiteX79" fmla="*/ 10083442 w 12192000"/>
              <a:gd name="connsiteY79" fmla="*/ 5678642 h 6858000"/>
              <a:gd name="connsiteX80" fmla="*/ 10338892 w 12192000"/>
              <a:gd name="connsiteY80" fmla="*/ 4650957 h 6858000"/>
              <a:gd name="connsiteX81" fmla="*/ 10628013 w 12192000"/>
              <a:gd name="connsiteY81" fmla="*/ 4411198 h 6858000"/>
              <a:gd name="connsiteX82" fmla="*/ 10802766 w 12192000"/>
              <a:gd name="connsiteY82" fmla="*/ 4258050 h 6858000"/>
              <a:gd name="connsiteX83" fmla="*/ 10614662 w 12192000"/>
              <a:gd name="connsiteY83" fmla="*/ 4150318 h 6858000"/>
              <a:gd name="connsiteX84" fmla="*/ 10681427 w 12192000"/>
              <a:gd name="connsiteY84" fmla="*/ 4054203 h 6858000"/>
              <a:gd name="connsiteX85" fmla="*/ 10520029 w 12192000"/>
              <a:gd name="connsiteY85" fmla="*/ 3804411 h 6858000"/>
              <a:gd name="connsiteX86" fmla="*/ 10568798 w 12192000"/>
              <a:gd name="connsiteY86" fmla="*/ 3466426 h 6858000"/>
              <a:gd name="connsiteX87" fmla="*/ 10499709 w 12192000"/>
              <a:gd name="connsiteY87" fmla="*/ 3166465 h 6858000"/>
              <a:gd name="connsiteX88" fmla="*/ 10489840 w 12192000"/>
              <a:gd name="connsiteY88" fmla="*/ 2546475 h 6858000"/>
              <a:gd name="connsiteX89" fmla="*/ 10584471 w 12192000"/>
              <a:gd name="connsiteY89" fmla="*/ 2512148 h 6858000"/>
              <a:gd name="connsiteX90" fmla="*/ 10695942 w 12192000"/>
              <a:gd name="connsiteY90" fmla="*/ 2358471 h 6858000"/>
              <a:gd name="connsiteX91" fmla="*/ 10732516 w 12192000"/>
              <a:gd name="connsiteY91" fmla="*/ 2287706 h 6858000"/>
              <a:gd name="connsiteX92" fmla="*/ 10731357 w 12192000"/>
              <a:gd name="connsiteY92" fmla="*/ 2137725 h 6858000"/>
              <a:gd name="connsiteX93" fmla="*/ 10678525 w 12192000"/>
              <a:gd name="connsiteY93" fmla="*/ 2070656 h 6858000"/>
              <a:gd name="connsiteX94" fmla="*/ 10735999 w 12192000"/>
              <a:gd name="connsiteY94" fmla="*/ 1956587 h 6858000"/>
              <a:gd name="connsiteX95" fmla="*/ 10824246 w 12192000"/>
              <a:gd name="connsiteY95" fmla="*/ 1862584 h 6858000"/>
              <a:gd name="connsiteX96" fmla="*/ 10773156 w 12192000"/>
              <a:gd name="connsiteY96" fmla="*/ 1768054 h 6858000"/>
              <a:gd name="connsiteX97" fmla="*/ 10716261 w 12192000"/>
              <a:gd name="connsiteY97" fmla="*/ 1678278 h 6858000"/>
              <a:gd name="connsiteX98" fmla="*/ 10554864 w 12192000"/>
              <a:gd name="connsiteY98" fmla="*/ 1477599 h 6858000"/>
              <a:gd name="connsiteX99" fmla="*/ 10267483 w 12192000"/>
              <a:gd name="connsiteY99" fmla="*/ 1324977 h 6858000"/>
              <a:gd name="connsiteX100" fmla="*/ 9913337 w 12192000"/>
              <a:gd name="connsiteY100" fmla="*/ 1202458 h 6858000"/>
              <a:gd name="connsiteX101" fmla="*/ 10024805 w 12192000"/>
              <a:gd name="connsiteY101" fmla="*/ 1124827 h 6858000"/>
              <a:gd name="connsiteX102" fmla="*/ 9411726 w 12192000"/>
              <a:gd name="connsiteY102" fmla="*/ 980655 h 6858000"/>
              <a:gd name="connsiteX103" fmla="*/ 9930753 w 12192000"/>
              <a:gd name="connsiteY103" fmla="*/ 901968 h 6858000"/>
              <a:gd name="connsiteX104" fmla="*/ 9894178 w 12192000"/>
              <a:gd name="connsiteY104" fmla="*/ 871339 h 6858000"/>
              <a:gd name="connsiteX105" fmla="*/ 9858182 w 12192000"/>
              <a:gd name="connsiteY105" fmla="*/ 839125 h 6858000"/>
              <a:gd name="connsiteX106" fmla="*/ 10131050 w 12192000"/>
              <a:gd name="connsiteY106" fmla="*/ 792652 h 6858000"/>
              <a:gd name="connsiteX107" fmla="*/ 10006808 w 12192000"/>
              <a:gd name="connsiteY107" fmla="*/ 731920 h 6858000"/>
              <a:gd name="connsiteX108" fmla="*/ 10233809 w 12192000"/>
              <a:gd name="connsiteY108" fmla="*/ 710268 h 6858000"/>
              <a:gd name="connsiteX109" fmla="*/ 10267483 w 12192000"/>
              <a:gd name="connsiteY109" fmla="*/ 628940 h 6858000"/>
              <a:gd name="connsiteX110" fmla="*/ 10136275 w 12192000"/>
              <a:gd name="connsiteY110" fmla="*/ 589333 h 6858000"/>
              <a:gd name="connsiteX111" fmla="*/ 9131312 w 12192000"/>
              <a:gd name="connsiteY111" fmla="*/ 480544 h 6858000"/>
              <a:gd name="connsiteX112" fmla="*/ 7479600 w 12192000"/>
              <a:gd name="connsiteY112" fmla="*/ 454667 h 6858000"/>
              <a:gd name="connsiteX113" fmla="*/ 6724001 w 12192000"/>
              <a:gd name="connsiteY113" fmla="*/ 434021 h 6858000"/>
              <a:gd name="connsiteX114" fmla="*/ 0 w 12192000"/>
              <a:gd name="connsiteY114" fmla="*/ 0 h 6858000"/>
              <a:gd name="connsiteX115" fmla="*/ 12192000 w 12192000"/>
              <a:gd name="connsiteY115" fmla="*/ 0 h 6858000"/>
              <a:gd name="connsiteX116" fmla="*/ 12192000 w 12192000"/>
              <a:gd name="connsiteY116" fmla="*/ 6858000 h 6858000"/>
              <a:gd name="connsiteX117" fmla="*/ 0 w 12192000"/>
              <a:gd name="connsiteY1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12192000" h="6858000">
                <a:moveTo>
                  <a:pt x="6724001" y="434021"/>
                </a:moveTo>
                <a:cubicBezTo>
                  <a:pt x="6639882" y="433113"/>
                  <a:pt x="6555627" y="433147"/>
                  <a:pt x="6471155" y="434599"/>
                </a:cubicBezTo>
                <a:cubicBezTo>
                  <a:pt x="6109461" y="440937"/>
                  <a:pt x="5748349" y="439351"/>
                  <a:pt x="5384913" y="497971"/>
                </a:cubicBezTo>
                <a:cubicBezTo>
                  <a:pt x="5199132" y="528072"/>
                  <a:pt x="5005803" y="518038"/>
                  <a:pt x="4818280" y="541802"/>
                </a:cubicBezTo>
                <a:cubicBezTo>
                  <a:pt x="4532641" y="578242"/>
                  <a:pt x="4247003" y="621019"/>
                  <a:pt x="3965428" y="675942"/>
                </a:cubicBezTo>
                <a:cubicBezTo>
                  <a:pt x="3877181" y="693369"/>
                  <a:pt x="3768034" y="703930"/>
                  <a:pt x="3699528" y="770472"/>
                </a:cubicBezTo>
                <a:cubicBezTo>
                  <a:pt x="3590961" y="728224"/>
                  <a:pt x="3523617" y="807966"/>
                  <a:pt x="3438854" y="834899"/>
                </a:cubicBezTo>
                <a:cubicBezTo>
                  <a:pt x="3405761" y="845462"/>
                  <a:pt x="3362218" y="860248"/>
                  <a:pt x="3367443" y="893518"/>
                </a:cubicBezTo>
                <a:cubicBezTo>
                  <a:pt x="3372089" y="935238"/>
                  <a:pt x="3420855" y="962172"/>
                  <a:pt x="3467301" y="953722"/>
                </a:cubicBezTo>
                <a:cubicBezTo>
                  <a:pt x="3611863" y="927317"/>
                  <a:pt x="3741328" y="986464"/>
                  <a:pt x="3889955" y="977486"/>
                </a:cubicBezTo>
                <a:cubicBezTo>
                  <a:pt x="3760488" y="1002836"/>
                  <a:pt x="3631601" y="1028713"/>
                  <a:pt x="3502135" y="1054062"/>
                </a:cubicBezTo>
                <a:cubicBezTo>
                  <a:pt x="3694303" y="1074129"/>
                  <a:pt x="3883568" y="1038218"/>
                  <a:pt x="4072832" y="1017622"/>
                </a:cubicBezTo>
                <a:cubicBezTo>
                  <a:pt x="4133792" y="1011285"/>
                  <a:pt x="4228424" y="962699"/>
                  <a:pt x="4244099" y="1030825"/>
                </a:cubicBezTo>
                <a:cubicBezTo>
                  <a:pt x="4254550" y="1076242"/>
                  <a:pt x="4152951" y="1079410"/>
                  <a:pt x="4095475" y="1092084"/>
                </a:cubicBezTo>
                <a:cubicBezTo>
                  <a:pt x="3841766" y="1146479"/>
                  <a:pt x="3583994" y="1178165"/>
                  <a:pt x="3327386" y="1215660"/>
                </a:cubicBezTo>
                <a:cubicBezTo>
                  <a:pt x="3303001" y="1219357"/>
                  <a:pt x="3271070" y="1216188"/>
                  <a:pt x="3254813" y="1226749"/>
                </a:cubicBezTo>
                <a:cubicBezTo>
                  <a:pt x="3123605" y="1311774"/>
                  <a:pt x="2957563" y="1339765"/>
                  <a:pt x="2776427" y="1401552"/>
                </a:cubicBezTo>
                <a:cubicBezTo>
                  <a:pt x="2890798" y="1430598"/>
                  <a:pt x="2968012" y="1370921"/>
                  <a:pt x="3063226" y="1384124"/>
                </a:cubicBezTo>
                <a:cubicBezTo>
                  <a:pt x="2966272" y="1448024"/>
                  <a:pt x="2853641" y="1460171"/>
                  <a:pt x="2754945" y="1495025"/>
                </a:cubicBezTo>
                <a:cubicBezTo>
                  <a:pt x="2684117" y="1519846"/>
                  <a:pt x="2421119" y="1597477"/>
                  <a:pt x="2381061" y="1619658"/>
                </a:cubicBezTo>
                <a:cubicBezTo>
                  <a:pt x="2260302" y="1688311"/>
                  <a:pt x="2107033" y="1720525"/>
                  <a:pt x="2008336" y="1814527"/>
                </a:cubicBezTo>
                <a:cubicBezTo>
                  <a:pt x="1938668" y="1880540"/>
                  <a:pt x="1822554" y="1868393"/>
                  <a:pt x="1740695" y="1914337"/>
                </a:cubicBezTo>
                <a:cubicBezTo>
                  <a:pt x="1711667" y="1957642"/>
                  <a:pt x="1767982" y="1968733"/>
                  <a:pt x="1787720" y="1991970"/>
                </a:cubicBezTo>
                <a:cubicBezTo>
                  <a:pt x="1813846" y="2023126"/>
                  <a:pt x="1767401" y="2040555"/>
                  <a:pt x="1754048" y="2078049"/>
                </a:cubicBezTo>
                <a:cubicBezTo>
                  <a:pt x="1907898" y="2035802"/>
                  <a:pt x="2054781" y="2010981"/>
                  <a:pt x="2228951" y="1996721"/>
                </a:cubicBezTo>
                <a:cubicBezTo>
                  <a:pt x="2171475" y="2057452"/>
                  <a:pt x="2101807" y="2031048"/>
                  <a:pt x="2054781" y="2053228"/>
                </a:cubicBezTo>
                <a:cubicBezTo>
                  <a:pt x="2024011" y="2067487"/>
                  <a:pt x="1976984" y="2073824"/>
                  <a:pt x="1985693" y="2109207"/>
                </a:cubicBezTo>
                <a:cubicBezTo>
                  <a:pt x="1992660" y="2137196"/>
                  <a:pt x="2032140" y="2133500"/>
                  <a:pt x="2061168" y="2130859"/>
                </a:cubicBezTo>
                <a:cubicBezTo>
                  <a:pt x="2172636" y="2120825"/>
                  <a:pt x="2281202" y="2117656"/>
                  <a:pt x="2388026" y="2184726"/>
                </a:cubicBezTo>
                <a:cubicBezTo>
                  <a:pt x="2116321" y="2282425"/>
                  <a:pt x="1803977" y="2241233"/>
                  <a:pt x="1560719" y="2384876"/>
                </a:cubicBezTo>
                <a:cubicBezTo>
                  <a:pt x="1594973" y="2429237"/>
                  <a:pt x="1643739" y="2405472"/>
                  <a:pt x="1679734" y="2400191"/>
                </a:cubicBezTo>
                <a:cubicBezTo>
                  <a:pt x="1916026" y="2364279"/>
                  <a:pt x="2760170" y="2428180"/>
                  <a:pt x="2882089" y="2383292"/>
                </a:cubicBezTo>
                <a:cubicBezTo>
                  <a:pt x="2956983" y="2355830"/>
                  <a:pt x="3035941" y="2342628"/>
                  <a:pt x="3116638" y="2359528"/>
                </a:cubicBezTo>
                <a:cubicBezTo>
                  <a:pt x="3194434" y="2375898"/>
                  <a:pt x="3174696" y="2605622"/>
                  <a:pt x="2897765" y="2758243"/>
                </a:cubicBezTo>
                <a:cubicBezTo>
                  <a:pt x="2858286" y="2779895"/>
                  <a:pt x="3034779" y="2811053"/>
                  <a:pt x="2981367" y="2829008"/>
                </a:cubicBezTo>
                <a:cubicBezTo>
                  <a:pt x="2939566" y="2843267"/>
                  <a:pt x="2734626" y="2835346"/>
                  <a:pt x="2682955" y="2846436"/>
                </a:cubicBezTo>
                <a:cubicBezTo>
                  <a:pt x="2662635" y="2851188"/>
                  <a:pt x="2040267" y="3029159"/>
                  <a:pt x="2099485" y="3066653"/>
                </a:cubicBezTo>
                <a:cubicBezTo>
                  <a:pt x="2276558" y="3179139"/>
                  <a:pt x="2869897" y="3385098"/>
                  <a:pt x="1807460" y="3454808"/>
                </a:cubicBezTo>
                <a:cubicBezTo>
                  <a:pt x="1841132" y="3495472"/>
                  <a:pt x="1934024" y="3469596"/>
                  <a:pt x="1921251" y="3540889"/>
                </a:cubicBezTo>
                <a:cubicBezTo>
                  <a:pt x="1780173" y="3579440"/>
                  <a:pt x="1617035" y="3577328"/>
                  <a:pt x="1453313" y="3637002"/>
                </a:cubicBezTo>
                <a:cubicBezTo>
                  <a:pt x="1527047" y="3680307"/>
                  <a:pt x="1611808" y="3653902"/>
                  <a:pt x="1686122" y="3667634"/>
                </a:cubicBezTo>
                <a:cubicBezTo>
                  <a:pt x="1644320" y="3722027"/>
                  <a:pt x="1572330" y="3713578"/>
                  <a:pt x="1513692" y="3725196"/>
                </a:cubicBezTo>
                <a:cubicBezTo>
                  <a:pt x="1459700" y="3736286"/>
                  <a:pt x="1345329" y="3830816"/>
                  <a:pt x="1369711" y="3826063"/>
                </a:cubicBezTo>
                <a:cubicBezTo>
                  <a:pt x="1595553" y="3783815"/>
                  <a:pt x="1824877" y="3795434"/>
                  <a:pt x="2051298" y="3754242"/>
                </a:cubicBezTo>
                <a:cubicBezTo>
                  <a:pt x="2126192" y="3740511"/>
                  <a:pt x="2210955" y="3714106"/>
                  <a:pt x="2245207" y="3797018"/>
                </a:cubicBezTo>
                <a:cubicBezTo>
                  <a:pt x="2255659" y="3821310"/>
                  <a:pt x="2248109" y="3829232"/>
                  <a:pt x="2353192" y="3796489"/>
                </a:cubicBezTo>
                <a:cubicBezTo>
                  <a:pt x="2394414" y="3783815"/>
                  <a:pt x="2448988" y="3770085"/>
                  <a:pt x="2490207" y="3801242"/>
                </a:cubicBezTo>
                <a:cubicBezTo>
                  <a:pt x="2464082" y="3840321"/>
                  <a:pt x="2413572" y="3828703"/>
                  <a:pt x="2375835" y="3839794"/>
                </a:cubicBezTo>
                <a:cubicBezTo>
                  <a:pt x="2275978" y="3868311"/>
                  <a:pt x="2619094" y="3977100"/>
                  <a:pt x="2522138" y="4009841"/>
                </a:cubicBezTo>
                <a:cubicBezTo>
                  <a:pt x="2323584" y="4076912"/>
                  <a:pt x="2199343" y="4057372"/>
                  <a:pt x="1998466" y="4130778"/>
                </a:cubicBezTo>
                <a:cubicBezTo>
                  <a:pt x="2066973" y="4129192"/>
                  <a:pt x="2046072" y="4154543"/>
                  <a:pt x="2114580" y="4154543"/>
                </a:cubicBezTo>
                <a:cubicBezTo>
                  <a:pt x="2145350" y="4154543"/>
                  <a:pt x="2177862" y="4160878"/>
                  <a:pt x="2177862" y="4189925"/>
                </a:cubicBezTo>
                <a:cubicBezTo>
                  <a:pt x="2177862" y="4217385"/>
                  <a:pt x="1817330" y="4367895"/>
                  <a:pt x="1868419" y="4382153"/>
                </a:cubicBezTo>
                <a:cubicBezTo>
                  <a:pt x="2007755" y="4420704"/>
                  <a:pt x="2365385" y="4302410"/>
                  <a:pt x="2279460" y="4356805"/>
                </a:cubicBezTo>
                <a:cubicBezTo>
                  <a:pt x="2148834" y="4439716"/>
                  <a:pt x="2129094" y="4456088"/>
                  <a:pt x="2029817" y="4468235"/>
                </a:cubicBezTo>
                <a:cubicBezTo>
                  <a:pt x="1944474" y="4478796"/>
                  <a:pt x="1644320" y="4710633"/>
                  <a:pt x="1560137" y="4730172"/>
                </a:cubicBezTo>
                <a:cubicBezTo>
                  <a:pt x="1485825" y="4747072"/>
                  <a:pt x="1774947" y="4800410"/>
                  <a:pt x="1956664" y="4820477"/>
                </a:cubicBezTo>
                <a:cubicBezTo>
                  <a:pt x="2130256" y="4840017"/>
                  <a:pt x="3101544" y="4789319"/>
                  <a:pt x="3268168" y="4852692"/>
                </a:cubicBezTo>
                <a:cubicBezTo>
                  <a:pt x="3111993" y="4878041"/>
                  <a:pt x="2970336" y="4953030"/>
                  <a:pt x="2807197" y="4939300"/>
                </a:cubicBezTo>
                <a:cubicBezTo>
                  <a:pt x="2773524" y="4936660"/>
                  <a:pt x="2724756" y="4930323"/>
                  <a:pt x="2721272" y="4970458"/>
                </a:cubicBezTo>
                <a:cubicBezTo>
                  <a:pt x="2718369" y="5005313"/>
                  <a:pt x="2788038" y="4981548"/>
                  <a:pt x="2802552" y="5014291"/>
                </a:cubicBezTo>
                <a:cubicBezTo>
                  <a:pt x="2719531" y="5060235"/>
                  <a:pt x="2621415" y="5018515"/>
                  <a:pt x="2537812" y="5053898"/>
                </a:cubicBezTo>
                <a:cubicBezTo>
                  <a:pt x="2491948" y="5099314"/>
                  <a:pt x="2589483" y="5107236"/>
                  <a:pt x="2569744" y="5153182"/>
                </a:cubicBezTo>
                <a:cubicBezTo>
                  <a:pt x="2301522" y="5193845"/>
                  <a:pt x="2252174" y="5268836"/>
                  <a:pt x="1987436" y="5334320"/>
                </a:cubicBezTo>
                <a:cubicBezTo>
                  <a:pt x="1971179" y="5338545"/>
                  <a:pt x="1958407" y="5352274"/>
                  <a:pt x="1972921" y="5382376"/>
                </a:cubicBezTo>
                <a:cubicBezTo>
                  <a:pt x="2087874" y="5396107"/>
                  <a:pt x="2215599" y="5373399"/>
                  <a:pt x="2341001" y="5360725"/>
                </a:cubicBezTo>
                <a:cubicBezTo>
                  <a:pt x="2537812" y="5340129"/>
                  <a:pt x="2533748" y="5339072"/>
                  <a:pt x="2710822" y="5418816"/>
                </a:cubicBezTo>
                <a:cubicBezTo>
                  <a:pt x="2743914" y="5433602"/>
                  <a:pt x="2801390" y="5438355"/>
                  <a:pt x="2833903" y="5413007"/>
                </a:cubicBezTo>
                <a:cubicBezTo>
                  <a:pt x="2896604" y="5364422"/>
                  <a:pt x="2950016" y="5368646"/>
                  <a:pt x="3011556" y="5399276"/>
                </a:cubicBezTo>
                <a:cubicBezTo>
                  <a:pt x="3077160" y="5432547"/>
                  <a:pt x="3171793" y="5391882"/>
                  <a:pt x="3254233" y="5439412"/>
                </a:cubicBezTo>
                <a:cubicBezTo>
                  <a:pt x="3099802" y="5473739"/>
                  <a:pt x="2957563" y="5473739"/>
                  <a:pt x="2792101" y="5471625"/>
                </a:cubicBezTo>
                <a:cubicBezTo>
                  <a:pt x="2846095" y="5537639"/>
                  <a:pt x="2914601" y="5536582"/>
                  <a:pt x="2977303" y="5539751"/>
                </a:cubicBezTo>
                <a:cubicBezTo>
                  <a:pt x="3214174" y="5551898"/>
                  <a:pt x="3601411" y="5660686"/>
                  <a:pt x="3656566" y="5678642"/>
                </a:cubicBezTo>
                <a:cubicBezTo>
                  <a:pt x="4280675" y="5879847"/>
                  <a:pt x="4178497" y="5898332"/>
                  <a:pt x="4858340" y="5969625"/>
                </a:cubicBezTo>
                <a:cubicBezTo>
                  <a:pt x="5261253" y="6011873"/>
                  <a:pt x="4887368" y="6032469"/>
                  <a:pt x="5296668" y="6043559"/>
                </a:cubicBezTo>
                <a:cubicBezTo>
                  <a:pt x="5349500" y="6045143"/>
                  <a:pt x="5402911" y="6044087"/>
                  <a:pt x="5456323" y="6042502"/>
                </a:cubicBezTo>
                <a:cubicBezTo>
                  <a:pt x="5368077" y="6073134"/>
                  <a:pt x="5267058" y="6100066"/>
                  <a:pt x="5267058" y="6100066"/>
                </a:cubicBezTo>
                <a:cubicBezTo>
                  <a:pt x="5267058" y="6100066"/>
                  <a:pt x="5318728" y="6208854"/>
                  <a:pt x="7095266" y="6287541"/>
                </a:cubicBezTo>
                <a:cubicBezTo>
                  <a:pt x="7422124" y="6302329"/>
                  <a:pt x="9563254" y="6024548"/>
                  <a:pt x="9707235" y="5994446"/>
                </a:cubicBezTo>
                <a:cubicBezTo>
                  <a:pt x="9844249" y="5966984"/>
                  <a:pt x="10002164" y="5671247"/>
                  <a:pt x="10083442" y="5678642"/>
                </a:cubicBezTo>
                <a:cubicBezTo>
                  <a:pt x="10103183" y="5653293"/>
                  <a:pt x="10283158" y="5139979"/>
                  <a:pt x="10338892" y="4650957"/>
                </a:cubicBezTo>
                <a:cubicBezTo>
                  <a:pt x="10448618" y="4580718"/>
                  <a:pt x="10551960" y="4503088"/>
                  <a:pt x="10628013" y="4411198"/>
                </a:cubicBezTo>
                <a:cubicBezTo>
                  <a:pt x="10675040" y="4354692"/>
                  <a:pt x="10718003" y="4298185"/>
                  <a:pt x="10802766" y="4258050"/>
                </a:cubicBezTo>
                <a:cubicBezTo>
                  <a:pt x="10755739" y="4203128"/>
                  <a:pt x="10675040" y="4190453"/>
                  <a:pt x="10614662" y="4150318"/>
                </a:cubicBezTo>
                <a:cubicBezTo>
                  <a:pt x="10610017" y="4117046"/>
                  <a:pt x="10705811" y="4127081"/>
                  <a:pt x="10681427" y="4054203"/>
                </a:cubicBezTo>
                <a:cubicBezTo>
                  <a:pt x="10648335" y="3957032"/>
                  <a:pt x="10684328" y="3846131"/>
                  <a:pt x="10520029" y="3804411"/>
                </a:cubicBezTo>
                <a:cubicBezTo>
                  <a:pt x="10476485" y="3709881"/>
                  <a:pt x="10464294" y="3558845"/>
                  <a:pt x="10568798" y="3466426"/>
                </a:cubicBezTo>
                <a:cubicBezTo>
                  <a:pt x="10724388" y="3328592"/>
                  <a:pt x="10699424" y="3240927"/>
                  <a:pt x="10499709" y="3166465"/>
                </a:cubicBezTo>
                <a:cubicBezTo>
                  <a:pt x="10474164" y="3156958"/>
                  <a:pt x="10501452" y="2570768"/>
                  <a:pt x="10489840" y="2546475"/>
                </a:cubicBezTo>
                <a:cubicBezTo>
                  <a:pt x="10508418" y="2513205"/>
                  <a:pt x="10551960" y="2521126"/>
                  <a:pt x="10584471" y="2512148"/>
                </a:cubicBezTo>
                <a:cubicBezTo>
                  <a:pt x="10726711" y="2474125"/>
                  <a:pt x="10731357" y="2474125"/>
                  <a:pt x="10695942" y="2358471"/>
                </a:cubicBezTo>
                <a:cubicBezTo>
                  <a:pt x="10685490" y="2323616"/>
                  <a:pt x="10709874" y="2309357"/>
                  <a:pt x="10732516" y="2287706"/>
                </a:cubicBezTo>
                <a:cubicBezTo>
                  <a:pt x="10817280" y="2206905"/>
                  <a:pt x="10817860" y="2205850"/>
                  <a:pt x="10731357" y="2137725"/>
                </a:cubicBezTo>
                <a:cubicBezTo>
                  <a:pt x="10706391" y="2118185"/>
                  <a:pt x="10689555" y="2097061"/>
                  <a:pt x="10678525" y="2070656"/>
                </a:cubicBezTo>
                <a:cubicBezTo>
                  <a:pt x="10658203" y="2022599"/>
                  <a:pt x="10658784" y="1982463"/>
                  <a:pt x="10735999" y="1956587"/>
                </a:cubicBezTo>
                <a:cubicBezTo>
                  <a:pt x="10789993" y="1938104"/>
                  <a:pt x="10820762" y="1916978"/>
                  <a:pt x="10824246" y="1862584"/>
                </a:cubicBezTo>
                <a:cubicBezTo>
                  <a:pt x="10826570" y="1817166"/>
                  <a:pt x="10832955" y="1787594"/>
                  <a:pt x="10773156" y="1768054"/>
                </a:cubicBezTo>
                <a:cubicBezTo>
                  <a:pt x="10724969" y="1752211"/>
                  <a:pt x="10711036" y="1718412"/>
                  <a:pt x="10716261" y="1678278"/>
                </a:cubicBezTo>
                <a:cubicBezTo>
                  <a:pt x="10728452" y="1580050"/>
                  <a:pt x="10662849" y="1522487"/>
                  <a:pt x="10554864" y="1477599"/>
                </a:cubicBezTo>
                <a:cubicBezTo>
                  <a:pt x="10452101" y="1434822"/>
                  <a:pt x="10362116" y="1377259"/>
                  <a:pt x="10267483" y="1324977"/>
                </a:cubicBezTo>
                <a:cubicBezTo>
                  <a:pt x="10162399" y="1266887"/>
                  <a:pt x="10040481" y="1232031"/>
                  <a:pt x="9913337" y="1202458"/>
                </a:cubicBezTo>
                <a:cubicBezTo>
                  <a:pt x="9936561" y="1160210"/>
                  <a:pt x="10016678" y="1183974"/>
                  <a:pt x="10024805" y="1124827"/>
                </a:cubicBezTo>
                <a:cubicBezTo>
                  <a:pt x="9826251" y="1074658"/>
                  <a:pt x="9636408" y="999139"/>
                  <a:pt x="9411726" y="980655"/>
                </a:cubicBezTo>
                <a:cubicBezTo>
                  <a:pt x="9593444" y="990161"/>
                  <a:pt x="9758326" y="922036"/>
                  <a:pt x="9930753" y="901968"/>
                </a:cubicBezTo>
                <a:cubicBezTo>
                  <a:pt x="9947008" y="868698"/>
                  <a:pt x="9909273" y="877147"/>
                  <a:pt x="9894178" y="871339"/>
                </a:cubicBezTo>
                <a:cubicBezTo>
                  <a:pt x="9879083" y="865001"/>
                  <a:pt x="9860506" y="862889"/>
                  <a:pt x="9858182" y="839125"/>
                </a:cubicBezTo>
                <a:cubicBezTo>
                  <a:pt x="9941205" y="804798"/>
                  <a:pt x="10045126" y="827506"/>
                  <a:pt x="10131050" y="792652"/>
                </a:cubicBezTo>
                <a:cubicBezTo>
                  <a:pt x="10111891" y="741954"/>
                  <a:pt x="10037578" y="772583"/>
                  <a:pt x="10006808" y="731920"/>
                </a:cubicBezTo>
                <a:cubicBezTo>
                  <a:pt x="10086927" y="724526"/>
                  <a:pt x="10161239" y="721357"/>
                  <a:pt x="10233809" y="710268"/>
                </a:cubicBezTo>
                <a:cubicBezTo>
                  <a:pt x="10290705" y="701818"/>
                  <a:pt x="10306380" y="658513"/>
                  <a:pt x="10267483" y="628940"/>
                </a:cubicBezTo>
                <a:cubicBezTo>
                  <a:pt x="10232648" y="602536"/>
                  <a:pt x="10181559" y="600422"/>
                  <a:pt x="10136275" y="589333"/>
                </a:cubicBezTo>
                <a:cubicBezTo>
                  <a:pt x="9813479" y="512230"/>
                  <a:pt x="9474428" y="487409"/>
                  <a:pt x="9131312" y="480544"/>
                </a:cubicBezTo>
                <a:cubicBezTo>
                  <a:pt x="8580936" y="469453"/>
                  <a:pt x="8028817" y="469982"/>
                  <a:pt x="7479600" y="454667"/>
                </a:cubicBezTo>
                <a:cubicBezTo>
                  <a:pt x="7227489" y="447934"/>
                  <a:pt x="6976357" y="436744"/>
                  <a:pt x="6724001" y="43402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1B10E86-6469-75C8-1B74-7204AABFE304}"/>
              </a:ext>
            </a:extLst>
          </p:cNvPr>
          <p:cNvGrpSpPr/>
          <p:nvPr/>
        </p:nvGrpSpPr>
        <p:grpSpPr>
          <a:xfrm>
            <a:off x="2510788" y="945442"/>
            <a:ext cx="8094564" cy="6112064"/>
            <a:chOff x="2835797" y="-381965"/>
            <a:chExt cx="11111697" cy="7604568"/>
          </a:xfrm>
        </p:grpSpPr>
        <p:graphicFrame>
          <p:nvGraphicFramePr>
            <p:cNvPr id="25" name="Diagram 24">
              <a:extLst>
                <a:ext uri="{FF2B5EF4-FFF2-40B4-BE49-F238E27FC236}">
                  <a16:creationId xmlns:a16="http://schemas.microsoft.com/office/drawing/2014/main" id="{9720A78C-5B1B-E933-0EBA-88F58B0D2AE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655661928"/>
                </p:ext>
              </p:extLst>
            </p:nvPr>
          </p:nvGraphicFramePr>
          <p:xfrm>
            <a:off x="2835797" y="-381965"/>
            <a:ext cx="11111697" cy="760456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F0C9575-27E2-9624-22ED-3947C2197931}"/>
                </a:ext>
              </a:extLst>
            </p:cNvPr>
            <p:cNvGrpSpPr/>
            <p:nvPr/>
          </p:nvGrpSpPr>
          <p:grpSpPr>
            <a:xfrm>
              <a:off x="5259824" y="981945"/>
              <a:ext cx="6465753" cy="4999067"/>
              <a:chOff x="5259824" y="981945"/>
              <a:chExt cx="6465753" cy="499906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817783D-203C-A996-404C-C5E95D2E20A2}"/>
                  </a:ext>
                </a:extLst>
              </p:cNvPr>
              <p:cNvSpPr txBox="1"/>
              <p:nvPr/>
            </p:nvSpPr>
            <p:spPr>
              <a:xfrm>
                <a:off x="5259824" y="4257815"/>
                <a:ext cx="3246134" cy="17231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7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haroni" panose="02010803020104030203" pitchFamily="2" charset="-79"/>
                    <a:cs typeface="Aharoni" panose="02010803020104030203" pitchFamily="2" charset="-79"/>
                  </a:rPr>
                  <a:t>Stakeholder Partnership</a:t>
                </a:r>
                <a:endParaRPr kumimoji="0" lang="en-US" sz="27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+mn-ea"/>
                  <a:cs typeface="Aharoni" panose="02010803020104030203" pitchFamily="2" charset="-79"/>
                </a:endParaRPr>
              </a:p>
              <a:p>
                <a:endParaRPr lang="en-US" sz="2750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A9C9C56-2D7E-D261-1AFF-71F5CC89A153}"/>
                  </a:ext>
                </a:extLst>
              </p:cNvPr>
              <p:cNvSpPr txBox="1"/>
              <p:nvPr/>
            </p:nvSpPr>
            <p:spPr>
              <a:xfrm>
                <a:off x="8553977" y="4196971"/>
                <a:ext cx="3152795" cy="17231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l">
                  <a:buClrTx/>
                  <a:buSzTx/>
                  <a:buFontTx/>
                  <a:buNone/>
                </a:pPr>
                <a:r>
                  <a:rPr lang="en-US" sz="2800" i="0" dirty="0">
                    <a:solidFill>
                      <a:schemeClr val="bg1"/>
                    </a:solidFill>
                    <a:effectLst/>
                    <a:latin typeface="Aharoni" panose="02010803020104030203" pitchFamily="2" charset="-79"/>
                    <a:cs typeface="Aharoni" panose="02010803020104030203" pitchFamily="2" charset="-79"/>
                  </a:rPr>
                  <a:t>Donations to Food Banks</a:t>
                </a:r>
                <a:endParaRPr lang="en-US" sz="2800" dirty="0">
                  <a:solidFill>
                    <a:schemeClr val="bg1"/>
                  </a:solidFill>
                  <a:latin typeface="Aharoni" panose="02010803020104030203" pitchFamily="2" charset="-79"/>
                  <a:ea typeface="+mn-ea"/>
                  <a:cs typeface="Aharoni" panose="02010803020104030203" pitchFamily="2" charset="-79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FBB5E7A-B089-67A3-59B2-9C39C3C451EA}"/>
                  </a:ext>
                </a:extLst>
              </p:cNvPr>
              <p:cNvSpPr txBox="1"/>
              <p:nvPr/>
            </p:nvSpPr>
            <p:spPr>
              <a:xfrm>
                <a:off x="8572782" y="981945"/>
                <a:ext cx="3152795" cy="17231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haroni" panose="02010803020104030203" pitchFamily="2" charset="-79"/>
                    <a:cs typeface="Aharoni" panose="02010803020104030203" pitchFamily="2" charset="-79"/>
                  </a:rPr>
                  <a:t>Grocery &amp; Meal Planning</a:t>
                </a:r>
                <a:endPara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+mn-ea"/>
                  <a:cs typeface="Aharoni" panose="02010803020104030203" pitchFamily="2" charset="-79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10B1D39-0D4C-FA0C-45E5-A804A1C6930F}"/>
                  </a:ext>
                </a:extLst>
              </p:cNvPr>
              <p:cNvSpPr txBox="1"/>
              <p:nvPr/>
            </p:nvSpPr>
            <p:spPr>
              <a:xfrm>
                <a:off x="5557677" y="1198210"/>
                <a:ext cx="3152795" cy="1608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l"/>
                <a:r>
                  <a:rPr lang="en-US" sz="2600" i="0" dirty="0">
                    <a:solidFill>
                      <a:schemeClr val="bg1"/>
                    </a:solidFill>
                    <a:latin typeface="Aharoni" panose="02010803020104030203" pitchFamily="2" charset="-79"/>
                    <a:cs typeface="Aharoni" panose="02010803020104030203" pitchFamily="2" charset="-79"/>
                  </a:rPr>
                  <a:t>Expiry Date Timeline &amp; Alerts</a:t>
                </a:r>
                <a:endParaRPr lang="en-US" sz="2600" dirty="0">
                  <a:solidFill>
                    <a:schemeClr val="bg1"/>
                  </a:solidFill>
                  <a:latin typeface="Aharoni" panose="02010803020104030203" pitchFamily="2" charset="-79"/>
                  <a:ea typeface="+mn-ea"/>
                  <a:cs typeface="Aharoni" panose="02010803020104030203" pitchFamily="2" charset="-79"/>
                </a:endParaRPr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B55D77B0-0074-5872-D015-E6A54C08D9B7}"/>
              </a:ext>
            </a:extLst>
          </p:cNvPr>
          <p:cNvSpPr txBox="1"/>
          <p:nvPr/>
        </p:nvSpPr>
        <p:spPr>
          <a:xfrm>
            <a:off x="3513929" y="1056850"/>
            <a:ext cx="6088283" cy="2737511"/>
          </a:xfrm>
          <a:prstGeom prst="rect">
            <a:avLst/>
          </a:prstGeom>
          <a:noFill/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pPr algn="ctr"/>
            <a:r>
              <a:rPr lang="en-US" sz="8800" b="1" dirty="0">
                <a:ln>
                  <a:solidFill>
                    <a:srgbClr val="000000"/>
                  </a:solidFill>
                </a:ln>
                <a:solidFill>
                  <a:srgbClr val="00B050">
                    <a:lumMod val="60000"/>
                    <a:lumOff val="40000"/>
                  </a:srgbClr>
                </a:solidFill>
                <a:latin typeface="Qatar2022 | designsara.ir" panose="00000800000000000000" pitchFamily="2" charset="-78"/>
                <a:cs typeface="Qatar2022 | designsara.ir" panose="00000800000000000000" pitchFamily="2" charset="-78"/>
              </a:rPr>
              <a:t>ZeroWaste</a:t>
            </a:r>
            <a:endParaRPr lang="en-US" sz="8000" b="1" dirty="0">
              <a:ln>
                <a:solidFill>
                  <a:srgbClr val="000000"/>
                </a:solidFill>
              </a:ln>
              <a:solidFill>
                <a:srgbClr val="00B050">
                  <a:lumMod val="60000"/>
                  <a:lumOff val="40000"/>
                </a:srgbClr>
              </a:solidFill>
              <a:latin typeface="Qatar2022 | designsara.ir" panose="00000800000000000000" pitchFamily="2" charset="-78"/>
              <a:cs typeface="Qatar2022 | designsara.ir" panose="00000800000000000000" pitchFamily="2" charset="-78"/>
            </a:endParaRPr>
          </a:p>
        </p:txBody>
      </p:sp>
      <p:pic>
        <p:nvPicPr>
          <p:cNvPr id="34" name="Picture 33" descr="A picture containing text, queen, vector graphics&#10;&#10;Description automatically generated">
            <a:extLst>
              <a:ext uri="{FF2B5EF4-FFF2-40B4-BE49-F238E27FC236}">
                <a16:creationId xmlns:a16="http://schemas.microsoft.com/office/drawing/2014/main" id="{7A7D1277-1511-EE87-F6BA-D1C1F796044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8" t="6156" r="5419" b="7486"/>
          <a:stretch/>
        </p:blipFill>
        <p:spPr>
          <a:xfrm>
            <a:off x="5973320" y="3327609"/>
            <a:ext cx="1124740" cy="1125980"/>
          </a:xfrm>
          <a:prstGeom prst="rect">
            <a:avLst/>
          </a:prstGeom>
          <a:effectLst>
            <a:glow rad="317500">
              <a:srgbClr val="00FFCC">
                <a:alpha val="6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1799209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VTI">
  <a:themeElements>
    <a:clrScheme name="Custom 3">
      <a:dk1>
        <a:srgbClr val="000000"/>
      </a:dk1>
      <a:lt1>
        <a:sysClr val="window" lastClr="FFFFFF"/>
      </a:lt1>
      <a:dk2>
        <a:srgbClr val="000000"/>
      </a:dk2>
      <a:lt2>
        <a:srgbClr val="EBEBEB"/>
      </a:lt2>
      <a:accent1>
        <a:srgbClr val="ED8428"/>
      </a:accent1>
      <a:accent2>
        <a:srgbClr val="E6C46D"/>
      </a:accent2>
      <a:accent3>
        <a:srgbClr val="00B050"/>
      </a:accent3>
      <a:accent4>
        <a:srgbClr val="00B050"/>
      </a:accent4>
      <a:accent5>
        <a:srgbClr val="A9C37C"/>
      </a:accent5>
      <a:accent6>
        <a:srgbClr val="00B050"/>
      </a:accent6>
      <a:hlink>
        <a:srgbClr val="828282"/>
      </a:hlink>
      <a:folHlink>
        <a:srgbClr val="A5A5A5"/>
      </a:folHlink>
    </a:clrScheme>
    <a:fontScheme name="Dividend">
      <a:majorFont>
        <a:latin typeface="Univers Condensed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Univers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TornVTI">
  <a:themeElements>
    <a:clrScheme name="Custom 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FFFFFF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609</Words>
  <Application>Microsoft Office PowerPoint</Application>
  <PresentationFormat>Widescreen</PresentationFormat>
  <Paragraphs>77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36" baseType="lpstr">
      <vt:lpstr>Calibri</vt:lpstr>
      <vt:lpstr>Impact</vt:lpstr>
      <vt:lpstr>Calibri Light</vt:lpstr>
      <vt:lpstr>Univers Condensed</vt:lpstr>
      <vt:lpstr>Century Gothic</vt:lpstr>
      <vt:lpstr>Algerian</vt:lpstr>
      <vt:lpstr>Wingdings 2</vt:lpstr>
      <vt:lpstr>Cronos Pro</vt:lpstr>
      <vt:lpstr>Qatar2022 | designsara.ir</vt:lpstr>
      <vt:lpstr>Arial</vt:lpstr>
      <vt:lpstr>Aharoni</vt:lpstr>
      <vt:lpstr>Congenial Black</vt:lpstr>
      <vt:lpstr>Univers</vt:lpstr>
      <vt:lpstr>Arial Nova Cond</vt:lpstr>
      <vt:lpstr>DividendVTI</vt:lpstr>
      <vt:lpstr>TornVTI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(Huang et al., 2020) </vt:lpstr>
      <vt:lpstr>PowerPoint Presentation</vt:lpstr>
      <vt:lpstr>PowerPoint Presentation</vt:lpstr>
      <vt:lpstr>Financial Plan Overview</vt:lpstr>
      <vt:lpstr>Bibliography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Adibvafa Fallahpour</dc:creator>
  <cp:lastModifiedBy>Adibvafa Fallahpour</cp:lastModifiedBy>
  <cp:revision>1</cp:revision>
  <dcterms:created xsi:type="dcterms:W3CDTF">2023-04-04T23:53:40Z</dcterms:created>
  <dcterms:modified xsi:type="dcterms:W3CDTF">2023-06-30T12:57:14Z</dcterms:modified>
</cp:coreProperties>
</file>

<file path=docProps/thumbnail.jpeg>
</file>